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3"/>
    <p:sldId id="257" r:id="rId24"/>
    <p:sldId id="258" r:id="rId25"/>
    <p:sldId id="259" r:id="rId26"/>
    <p:sldId id="260" r:id="rId27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Calistoga" charset="1" panose="00000500000000000000"/>
      <p:regular r:id="rId10"/>
    </p:embeddedFont>
    <p:embeddedFont>
      <p:font typeface="Inter" charset="1" panose="020B0502030000000004"/>
      <p:regular r:id="rId11"/>
    </p:embeddedFont>
    <p:embeddedFont>
      <p:font typeface="Inter Bold" charset="1" panose="020B0802030000000004"/>
      <p:regular r:id="rId12"/>
    </p:embeddedFont>
    <p:embeddedFont>
      <p:font typeface="Inter Italics" charset="1" panose="020B0502030000000004"/>
      <p:regular r:id="rId13"/>
    </p:embeddedFont>
    <p:embeddedFont>
      <p:font typeface="Inter Bold Italics" charset="1" panose="020B0802030000000004"/>
      <p:regular r:id="rId14"/>
    </p:embeddedFont>
    <p:embeddedFont>
      <p:font typeface="Inter Thin" charset="1" panose="020B0A02050000000004"/>
      <p:regular r:id="rId15"/>
    </p:embeddedFont>
    <p:embeddedFont>
      <p:font typeface="Inter Thin Italics" charset="1" panose="020B0A02050000000004"/>
      <p:regular r:id="rId16"/>
    </p:embeddedFont>
    <p:embeddedFont>
      <p:font typeface="Inter Extra-Light" charset="1" panose="02000503000000020004"/>
      <p:regular r:id="rId17"/>
    </p:embeddedFont>
    <p:embeddedFont>
      <p:font typeface="Inter Light" charset="1" panose="02000503000000020004"/>
      <p:regular r:id="rId18"/>
    </p:embeddedFont>
    <p:embeddedFont>
      <p:font typeface="Inter Medium" charset="1" panose="02000503000000020004"/>
      <p:regular r:id="rId19"/>
    </p:embeddedFont>
    <p:embeddedFont>
      <p:font typeface="Inter Semi-Bold" charset="1" panose="02000503000000020004"/>
      <p:regular r:id="rId20"/>
    </p:embeddedFont>
    <p:embeddedFont>
      <p:font typeface="Inter Ultra-Bold" charset="1" panose="02000503000000020004"/>
      <p:regular r:id="rId21"/>
    </p:embeddedFont>
    <p:embeddedFont>
      <p:font typeface="Inter Heavy" charset="1" panose="020005030000000200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slides/slide1.xml" Type="http://schemas.openxmlformats.org/officeDocument/2006/relationships/slide"/><Relationship Id="rId24" Target="slides/slide2.xml" Type="http://schemas.openxmlformats.org/officeDocument/2006/relationships/slide"/><Relationship Id="rId25" Target="slides/slide3.xml" Type="http://schemas.openxmlformats.org/officeDocument/2006/relationships/slide"/><Relationship Id="rId26" Target="slides/slide4.xml" Type="http://schemas.openxmlformats.org/officeDocument/2006/relationships/slide"/><Relationship Id="rId27" Target="slides/slide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553087" y="5678116"/>
            <a:ext cx="7181826" cy="0"/>
          </a:xfrm>
          <a:prstGeom prst="line">
            <a:avLst/>
          </a:prstGeom>
          <a:ln cap="flat" w="47625">
            <a:solidFill>
              <a:srgbClr val="A2823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7110637" y="8975608"/>
            <a:ext cx="1014775" cy="1176550"/>
          </a:xfrm>
          <a:custGeom>
            <a:avLst/>
            <a:gdLst/>
            <a:ahLst/>
            <a:cxnLst/>
            <a:rect r="r" b="b" t="t" l="l"/>
            <a:pathLst>
              <a:path h="1176550" w="1014775">
                <a:moveTo>
                  <a:pt x="0" y="0"/>
                </a:moveTo>
                <a:lnTo>
                  <a:pt x="1014774" y="0"/>
                </a:lnTo>
                <a:lnTo>
                  <a:pt x="1014774" y="1176550"/>
                </a:lnTo>
                <a:lnTo>
                  <a:pt x="0" y="117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548231" y="3931525"/>
            <a:ext cx="11191538" cy="1651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1D1D1F"/>
                </a:solidFill>
                <a:latin typeface="Calistoga"/>
              </a:rPr>
              <a:t>BILLEDPUSLESPIL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8575" y="9762920"/>
            <a:ext cx="5786097" cy="38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1D1D1F"/>
                </a:solidFill>
                <a:latin typeface="Inter"/>
              </a:rPr>
              <a:t>Ideen stammer fra </a:t>
            </a:r>
            <a:r>
              <a:rPr lang="en-US" sz="2300">
                <a:solidFill>
                  <a:srgbClr val="1D1D1F"/>
                </a:solidFill>
                <a:latin typeface="Inter Italics"/>
              </a:rPr>
              <a:t>Tenkeskolen</a:t>
            </a:r>
            <a:r>
              <a:rPr lang="en-US" sz="2300">
                <a:solidFill>
                  <a:srgbClr val="1D1D1F"/>
                </a:solidFill>
                <a:latin typeface="Inter"/>
              </a:rPr>
              <a:t> i Norge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0637" y="8975608"/>
            <a:ext cx="1014775" cy="1176550"/>
          </a:xfrm>
          <a:custGeom>
            <a:avLst/>
            <a:gdLst/>
            <a:ahLst/>
            <a:cxnLst/>
            <a:rect r="r" b="b" t="t" l="l"/>
            <a:pathLst>
              <a:path h="1176550" w="1014775">
                <a:moveTo>
                  <a:pt x="0" y="0"/>
                </a:moveTo>
                <a:lnTo>
                  <a:pt x="1014774" y="0"/>
                </a:lnTo>
                <a:lnTo>
                  <a:pt x="1014774" y="1176550"/>
                </a:lnTo>
                <a:lnTo>
                  <a:pt x="0" y="117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37944" y="3012034"/>
            <a:ext cx="13412113" cy="4262931"/>
          </a:xfrm>
          <a:custGeom>
            <a:avLst/>
            <a:gdLst/>
            <a:ahLst/>
            <a:cxnLst/>
            <a:rect r="r" b="b" t="t" l="l"/>
            <a:pathLst>
              <a:path h="4262931" w="13412113">
                <a:moveTo>
                  <a:pt x="0" y="0"/>
                </a:moveTo>
                <a:lnTo>
                  <a:pt x="13412112" y="0"/>
                </a:lnTo>
                <a:lnTo>
                  <a:pt x="13412112" y="4262932"/>
                </a:lnTo>
                <a:lnTo>
                  <a:pt x="0" y="4262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93574" y="120886"/>
            <a:ext cx="731838" cy="68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1/4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16750" y="724120"/>
            <a:ext cx="11654501" cy="139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Hvad ser du på billedet nu?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Hvad tror du hele billedet vil vise?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0637" y="8975608"/>
            <a:ext cx="1014775" cy="1176550"/>
          </a:xfrm>
          <a:custGeom>
            <a:avLst/>
            <a:gdLst/>
            <a:ahLst/>
            <a:cxnLst/>
            <a:rect r="r" b="b" t="t" l="l"/>
            <a:pathLst>
              <a:path h="1176550" w="1014775">
                <a:moveTo>
                  <a:pt x="0" y="0"/>
                </a:moveTo>
                <a:lnTo>
                  <a:pt x="1014774" y="0"/>
                </a:lnTo>
                <a:lnTo>
                  <a:pt x="1014774" y="1176550"/>
                </a:lnTo>
                <a:lnTo>
                  <a:pt x="0" y="117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735354" y="2546554"/>
            <a:ext cx="4817292" cy="6412779"/>
          </a:xfrm>
          <a:custGeom>
            <a:avLst/>
            <a:gdLst/>
            <a:ahLst/>
            <a:cxnLst/>
            <a:rect r="r" b="b" t="t" l="l"/>
            <a:pathLst>
              <a:path h="6412779" w="4817292">
                <a:moveTo>
                  <a:pt x="0" y="0"/>
                </a:moveTo>
                <a:lnTo>
                  <a:pt x="4817292" y="0"/>
                </a:lnTo>
                <a:lnTo>
                  <a:pt x="4817292" y="6412780"/>
                </a:lnTo>
                <a:lnTo>
                  <a:pt x="0" y="64127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52100" y="120886"/>
            <a:ext cx="814784" cy="68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2/4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16750" y="724120"/>
            <a:ext cx="11654501" cy="139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1D1D1F"/>
                </a:solidFill>
                <a:latin typeface="Inter"/>
              </a:rPr>
              <a:t>Hvilke nye ting ser du på billedet?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Hvad tror du hele billedet viser?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0637" y="8975608"/>
            <a:ext cx="1014775" cy="1176550"/>
          </a:xfrm>
          <a:custGeom>
            <a:avLst/>
            <a:gdLst/>
            <a:ahLst/>
            <a:cxnLst/>
            <a:rect r="r" b="b" t="t" l="l"/>
            <a:pathLst>
              <a:path h="1176550" w="1014775">
                <a:moveTo>
                  <a:pt x="0" y="0"/>
                </a:moveTo>
                <a:lnTo>
                  <a:pt x="1014774" y="0"/>
                </a:lnTo>
                <a:lnTo>
                  <a:pt x="1014774" y="1176550"/>
                </a:lnTo>
                <a:lnTo>
                  <a:pt x="0" y="117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51397" y="2627862"/>
            <a:ext cx="3585207" cy="6376322"/>
          </a:xfrm>
          <a:custGeom>
            <a:avLst/>
            <a:gdLst/>
            <a:ahLst/>
            <a:cxnLst/>
            <a:rect r="r" b="b" t="t" l="l"/>
            <a:pathLst>
              <a:path h="6376322" w="3585207">
                <a:moveTo>
                  <a:pt x="0" y="0"/>
                </a:moveTo>
                <a:lnTo>
                  <a:pt x="3585206" y="0"/>
                </a:lnTo>
                <a:lnTo>
                  <a:pt x="3585206" y="6376321"/>
                </a:lnTo>
                <a:lnTo>
                  <a:pt x="0" y="63763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44163" y="120886"/>
            <a:ext cx="830659" cy="68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3/4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16750" y="724120"/>
            <a:ext cx="11654501" cy="139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1D1D1F"/>
                </a:solidFill>
                <a:latin typeface="Inter"/>
              </a:rPr>
              <a:t>Hvilke nye ting ser du på billedet?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Hvad tror du hele billedet viser?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110637" y="8975608"/>
            <a:ext cx="1014775" cy="1176550"/>
          </a:xfrm>
          <a:custGeom>
            <a:avLst/>
            <a:gdLst/>
            <a:ahLst/>
            <a:cxnLst/>
            <a:rect r="r" b="b" t="t" l="l"/>
            <a:pathLst>
              <a:path h="1176550" w="1014775">
                <a:moveTo>
                  <a:pt x="0" y="0"/>
                </a:moveTo>
                <a:lnTo>
                  <a:pt x="1014774" y="0"/>
                </a:lnTo>
                <a:lnTo>
                  <a:pt x="1014774" y="1176550"/>
                </a:lnTo>
                <a:lnTo>
                  <a:pt x="0" y="1176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20615" y="2304075"/>
            <a:ext cx="12046771" cy="6776309"/>
          </a:xfrm>
          <a:custGeom>
            <a:avLst/>
            <a:gdLst/>
            <a:ahLst/>
            <a:cxnLst/>
            <a:rect r="r" b="b" t="t" l="l"/>
            <a:pathLst>
              <a:path h="6776309" w="12046771">
                <a:moveTo>
                  <a:pt x="0" y="0"/>
                </a:moveTo>
                <a:lnTo>
                  <a:pt x="12046770" y="0"/>
                </a:lnTo>
                <a:lnTo>
                  <a:pt x="12046770" y="6776308"/>
                </a:lnTo>
                <a:lnTo>
                  <a:pt x="0" y="6776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342675" y="120886"/>
            <a:ext cx="833636" cy="68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4/4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150" y="9762920"/>
            <a:ext cx="5108834" cy="38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1D1D1F"/>
                </a:solidFill>
                <a:latin typeface="Inter"/>
              </a:rPr>
              <a:t>Billede af Eller Kerbey fra Unsplash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316750" y="724120"/>
            <a:ext cx="11654501" cy="139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1D1D1F"/>
                </a:solidFill>
                <a:latin typeface="Inter"/>
              </a:rPr>
              <a:t>Viser billedet noget andet eller det samme, som du forestillede dig?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DAGCIh1G9TM</dc:identifier>
  <dcterms:modified xsi:type="dcterms:W3CDTF">2011-08-01T06:04:30Z</dcterms:modified>
  <cp:revision>1</cp:revision>
  <dc:title>Modern Pitch Deck Presentation Template</dc:title>
</cp:coreProperties>
</file>