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listoga" pitchFamily="2" charset="0"/>
      <p:regular r:id="rId3"/>
    </p:embeddedFont>
    <p:embeddedFont>
      <p:font typeface="Inter" panose="02000503000000020004" pitchFamily="2" charset="0"/>
      <p:regular r:id="rId4"/>
      <p:bold r:id="rId5"/>
    </p:embeddedFont>
    <p:embeddedFont>
      <p:font typeface="Roboto Mono" panose="00000009000000000000" pitchFamily="49" charset="0"/>
      <p:regular r:id="rId6"/>
    </p:embeddedFont>
    <p:embeddedFont>
      <p:font typeface="Roboto Mono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580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8.sv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5" Type="http://schemas.openxmlformats.org/officeDocument/2006/relationships/image" Target="../media/image22.sv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microsoft.com/office/2007/relationships/media" Target="../media/media1.mp3"/><Relationship Id="rId6" Type="http://schemas.openxmlformats.org/officeDocument/2006/relationships/image" Target="../media/image3.svg"/><Relationship Id="rId11" Type="http://schemas.openxmlformats.org/officeDocument/2006/relationships/image" Target="../media/image8.svg"/><Relationship Id="rId24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52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1017343">
                <a:moveTo>
                  <a:pt x="0" y="0"/>
                </a:moveTo>
                <a:lnTo>
                  <a:pt x="18288000" y="0"/>
                </a:lnTo>
                <a:lnTo>
                  <a:pt x="18288000" y="11017343"/>
                </a:lnTo>
                <a:lnTo>
                  <a:pt x="0" y="11017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30" t="-28139" r="-30" b="-49638"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3" name="Freeform 3"/>
          <p:cNvSpPr/>
          <p:nvPr/>
        </p:nvSpPr>
        <p:spPr>
          <a:xfrm>
            <a:off x="3737342" y="3036530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4" name="Freeform 4"/>
          <p:cNvSpPr/>
          <p:nvPr/>
        </p:nvSpPr>
        <p:spPr>
          <a:xfrm>
            <a:off x="6998754" y="3036530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5" name="Freeform 5"/>
          <p:cNvSpPr/>
          <p:nvPr/>
        </p:nvSpPr>
        <p:spPr>
          <a:xfrm>
            <a:off x="10224294" y="3036530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6" name="Freeform 6"/>
          <p:cNvSpPr/>
          <p:nvPr/>
        </p:nvSpPr>
        <p:spPr>
          <a:xfrm>
            <a:off x="13449834" y="3036530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7" name="Freeform 7"/>
          <p:cNvSpPr/>
          <p:nvPr/>
        </p:nvSpPr>
        <p:spPr>
          <a:xfrm>
            <a:off x="456374" y="7178115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49" y="0"/>
                </a:lnTo>
                <a:lnTo>
                  <a:pt x="340049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8" name="Freeform 8"/>
          <p:cNvSpPr/>
          <p:nvPr/>
        </p:nvSpPr>
        <p:spPr>
          <a:xfrm>
            <a:off x="3737342" y="7152866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9" name="Freeform 9"/>
          <p:cNvSpPr/>
          <p:nvPr/>
        </p:nvSpPr>
        <p:spPr>
          <a:xfrm>
            <a:off x="6998754" y="7178115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Freeform 10"/>
          <p:cNvSpPr/>
          <p:nvPr/>
        </p:nvSpPr>
        <p:spPr>
          <a:xfrm>
            <a:off x="10224294" y="7178115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1" name="Freeform 11"/>
          <p:cNvSpPr/>
          <p:nvPr/>
        </p:nvSpPr>
        <p:spPr>
          <a:xfrm>
            <a:off x="13449834" y="7178115"/>
            <a:ext cx="340050" cy="498173"/>
          </a:xfrm>
          <a:custGeom>
            <a:avLst/>
            <a:gdLst/>
            <a:ahLst/>
            <a:cxnLst/>
            <a:rect l="l" t="t" r="r" b="b"/>
            <a:pathLst>
              <a:path w="340050" h="498173">
                <a:moveTo>
                  <a:pt x="0" y="0"/>
                </a:moveTo>
                <a:lnTo>
                  <a:pt x="340050" y="0"/>
                </a:lnTo>
                <a:lnTo>
                  <a:pt x="340050" y="498173"/>
                </a:lnTo>
                <a:lnTo>
                  <a:pt x="0" y="4981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2" name="Freeform 12"/>
          <p:cNvSpPr/>
          <p:nvPr/>
        </p:nvSpPr>
        <p:spPr>
          <a:xfrm>
            <a:off x="17221200" y="0"/>
            <a:ext cx="961081" cy="961081"/>
          </a:xfrm>
          <a:custGeom>
            <a:avLst/>
            <a:gdLst/>
            <a:ahLst/>
            <a:cxnLst/>
            <a:rect l="l" t="t" r="r" b="b"/>
            <a:pathLst>
              <a:path w="961081" h="961081">
                <a:moveTo>
                  <a:pt x="0" y="0"/>
                </a:moveTo>
                <a:lnTo>
                  <a:pt x="961081" y="0"/>
                </a:lnTo>
                <a:lnTo>
                  <a:pt x="961081" y="961081"/>
                </a:lnTo>
                <a:lnTo>
                  <a:pt x="0" y="961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Freeform 13"/>
          <p:cNvSpPr/>
          <p:nvPr/>
        </p:nvSpPr>
        <p:spPr>
          <a:xfrm>
            <a:off x="743930" y="1872844"/>
            <a:ext cx="93412" cy="617599"/>
          </a:xfrm>
          <a:custGeom>
            <a:avLst/>
            <a:gdLst/>
            <a:ahLst/>
            <a:cxnLst/>
            <a:rect l="l" t="t" r="r" b="b"/>
            <a:pathLst>
              <a:path w="93412" h="617599">
                <a:moveTo>
                  <a:pt x="0" y="0"/>
                </a:moveTo>
                <a:lnTo>
                  <a:pt x="93412" y="0"/>
                </a:lnTo>
                <a:lnTo>
                  <a:pt x="93412" y="617600"/>
                </a:lnTo>
                <a:lnTo>
                  <a:pt x="0" y="617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Freeform 14"/>
          <p:cNvSpPr/>
          <p:nvPr/>
        </p:nvSpPr>
        <p:spPr>
          <a:xfrm>
            <a:off x="3737342" y="1885918"/>
            <a:ext cx="340801" cy="604526"/>
          </a:xfrm>
          <a:custGeom>
            <a:avLst/>
            <a:gdLst/>
            <a:ahLst/>
            <a:cxnLst/>
            <a:rect l="l" t="t" r="r" b="b"/>
            <a:pathLst>
              <a:path w="340801" h="604526">
                <a:moveTo>
                  <a:pt x="0" y="0"/>
                </a:moveTo>
                <a:lnTo>
                  <a:pt x="340802" y="0"/>
                </a:lnTo>
                <a:lnTo>
                  <a:pt x="340802" y="604526"/>
                </a:lnTo>
                <a:lnTo>
                  <a:pt x="0" y="6045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Freeform 15"/>
          <p:cNvSpPr/>
          <p:nvPr/>
        </p:nvSpPr>
        <p:spPr>
          <a:xfrm>
            <a:off x="7001129" y="1879381"/>
            <a:ext cx="300948" cy="611062"/>
          </a:xfrm>
          <a:custGeom>
            <a:avLst/>
            <a:gdLst/>
            <a:ahLst/>
            <a:cxnLst/>
            <a:rect l="l" t="t" r="r" b="b"/>
            <a:pathLst>
              <a:path w="300948" h="611062">
                <a:moveTo>
                  <a:pt x="0" y="0"/>
                </a:moveTo>
                <a:lnTo>
                  <a:pt x="300948" y="0"/>
                </a:lnTo>
                <a:lnTo>
                  <a:pt x="300948" y="611063"/>
                </a:lnTo>
                <a:lnTo>
                  <a:pt x="0" y="61106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Freeform 16"/>
          <p:cNvSpPr/>
          <p:nvPr/>
        </p:nvSpPr>
        <p:spPr>
          <a:xfrm>
            <a:off x="10193050" y="1879381"/>
            <a:ext cx="402537" cy="611062"/>
          </a:xfrm>
          <a:custGeom>
            <a:avLst/>
            <a:gdLst/>
            <a:ahLst/>
            <a:cxnLst/>
            <a:rect l="l" t="t" r="r" b="b"/>
            <a:pathLst>
              <a:path w="402537" h="611062">
                <a:moveTo>
                  <a:pt x="0" y="0"/>
                </a:moveTo>
                <a:lnTo>
                  <a:pt x="402538" y="0"/>
                </a:lnTo>
                <a:lnTo>
                  <a:pt x="402538" y="611063"/>
                </a:lnTo>
                <a:lnTo>
                  <a:pt x="0" y="61106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7" name="Freeform 17"/>
          <p:cNvSpPr/>
          <p:nvPr/>
        </p:nvSpPr>
        <p:spPr>
          <a:xfrm>
            <a:off x="13441712" y="1872844"/>
            <a:ext cx="348171" cy="617599"/>
          </a:xfrm>
          <a:custGeom>
            <a:avLst/>
            <a:gdLst/>
            <a:ahLst/>
            <a:cxnLst/>
            <a:rect l="l" t="t" r="r" b="b"/>
            <a:pathLst>
              <a:path w="348171" h="617599">
                <a:moveTo>
                  <a:pt x="0" y="0"/>
                </a:moveTo>
                <a:lnTo>
                  <a:pt x="348172" y="0"/>
                </a:lnTo>
                <a:lnTo>
                  <a:pt x="348172" y="617600"/>
                </a:lnTo>
                <a:lnTo>
                  <a:pt x="0" y="617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8" name="Freeform 18"/>
          <p:cNvSpPr/>
          <p:nvPr/>
        </p:nvSpPr>
        <p:spPr>
          <a:xfrm>
            <a:off x="451937" y="6117883"/>
            <a:ext cx="344486" cy="611062"/>
          </a:xfrm>
          <a:custGeom>
            <a:avLst/>
            <a:gdLst/>
            <a:ahLst/>
            <a:cxnLst/>
            <a:rect l="l" t="t" r="r" b="b"/>
            <a:pathLst>
              <a:path w="344486" h="611062">
                <a:moveTo>
                  <a:pt x="0" y="0"/>
                </a:moveTo>
                <a:lnTo>
                  <a:pt x="344486" y="0"/>
                </a:lnTo>
                <a:lnTo>
                  <a:pt x="344486" y="611062"/>
                </a:lnTo>
                <a:lnTo>
                  <a:pt x="0" y="61106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19" name="Freeform 19"/>
          <p:cNvSpPr/>
          <p:nvPr/>
        </p:nvSpPr>
        <p:spPr>
          <a:xfrm>
            <a:off x="3713255" y="6127408"/>
            <a:ext cx="343824" cy="647198"/>
          </a:xfrm>
          <a:custGeom>
            <a:avLst/>
            <a:gdLst/>
            <a:ahLst/>
            <a:cxnLst/>
            <a:rect l="l" t="t" r="r" b="b"/>
            <a:pathLst>
              <a:path w="343824" h="647198">
                <a:moveTo>
                  <a:pt x="0" y="0"/>
                </a:moveTo>
                <a:lnTo>
                  <a:pt x="343824" y="0"/>
                </a:lnTo>
                <a:lnTo>
                  <a:pt x="343824" y="647198"/>
                </a:lnTo>
                <a:lnTo>
                  <a:pt x="0" y="64719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20" name="Freeform 20"/>
          <p:cNvSpPr/>
          <p:nvPr/>
        </p:nvSpPr>
        <p:spPr>
          <a:xfrm>
            <a:off x="6998754" y="6127408"/>
            <a:ext cx="364858" cy="647198"/>
          </a:xfrm>
          <a:custGeom>
            <a:avLst/>
            <a:gdLst/>
            <a:ahLst/>
            <a:cxnLst/>
            <a:rect l="l" t="t" r="r" b="b"/>
            <a:pathLst>
              <a:path w="364858" h="647198">
                <a:moveTo>
                  <a:pt x="0" y="0"/>
                </a:moveTo>
                <a:lnTo>
                  <a:pt x="364858" y="0"/>
                </a:lnTo>
                <a:lnTo>
                  <a:pt x="364858" y="647198"/>
                </a:lnTo>
                <a:lnTo>
                  <a:pt x="0" y="64719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21" name="Freeform 21"/>
          <p:cNvSpPr/>
          <p:nvPr/>
        </p:nvSpPr>
        <p:spPr>
          <a:xfrm>
            <a:off x="10199486" y="6127408"/>
            <a:ext cx="364858" cy="647198"/>
          </a:xfrm>
          <a:custGeom>
            <a:avLst/>
            <a:gdLst/>
            <a:ahLst/>
            <a:cxnLst/>
            <a:rect l="l" t="t" r="r" b="b"/>
            <a:pathLst>
              <a:path w="364858" h="647198">
                <a:moveTo>
                  <a:pt x="0" y="0"/>
                </a:moveTo>
                <a:lnTo>
                  <a:pt x="364858" y="0"/>
                </a:lnTo>
                <a:lnTo>
                  <a:pt x="364858" y="647198"/>
                </a:lnTo>
                <a:lnTo>
                  <a:pt x="0" y="64719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22" name="Freeform 22"/>
          <p:cNvSpPr/>
          <p:nvPr/>
        </p:nvSpPr>
        <p:spPr>
          <a:xfrm>
            <a:off x="13392768" y="6127408"/>
            <a:ext cx="97889" cy="647198"/>
          </a:xfrm>
          <a:custGeom>
            <a:avLst/>
            <a:gdLst/>
            <a:ahLst/>
            <a:cxnLst/>
            <a:rect l="l" t="t" r="r" b="b"/>
            <a:pathLst>
              <a:path w="97889" h="647198">
                <a:moveTo>
                  <a:pt x="0" y="0"/>
                </a:moveTo>
                <a:lnTo>
                  <a:pt x="97889" y="0"/>
                </a:lnTo>
                <a:lnTo>
                  <a:pt x="97889" y="647198"/>
                </a:lnTo>
                <a:lnTo>
                  <a:pt x="0" y="64719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23" name="Freeform 23"/>
          <p:cNvSpPr/>
          <p:nvPr/>
        </p:nvSpPr>
        <p:spPr>
          <a:xfrm>
            <a:off x="13604156" y="6117883"/>
            <a:ext cx="370228" cy="656723"/>
          </a:xfrm>
          <a:custGeom>
            <a:avLst/>
            <a:gdLst/>
            <a:ahLst/>
            <a:cxnLst/>
            <a:rect l="l" t="t" r="r" b="b"/>
            <a:pathLst>
              <a:path w="370228" h="656723">
                <a:moveTo>
                  <a:pt x="0" y="0"/>
                </a:moveTo>
                <a:lnTo>
                  <a:pt x="370227" y="0"/>
                </a:lnTo>
                <a:lnTo>
                  <a:pt x="370227" y="656723"/>
                </a:lnTo>
                <a:lnTo>
                  <a:pt x="0" y="65672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 noProof="0" dirty="0"/>
          </a:p>
        </p:txBody>
      </p:sp>
      <p:sp>
        <p:nvSpPr>
          <p:cNvPr id="24" name="TextBox 24"/>
          <p:cNvSpPr txBox="1"/>
          <p:nvPr/>
        </p:nvSpPr>
        <p:spPr>
          <a:xfrm>
            <a:off x="1031075" y="7659929"/>
            <a:ext cx="2739765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Jeg ser video fra frikvarteret og sammenligner med de udsagn, drengene allerede har givet.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61364" y="7659929"/>
            <a:ext cx="2739765" cy="18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Optagelser viser, at Jonas først fik fat i bolden, mens Christian forsøgte at tage den bagefter.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86904" y="7659929"/>
            <a:ext cx="2739765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Der er nok bevis. Jeg vil derfor træffe en beslutning.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712444" y="7659929"/>
            <a:ext cx="2739765" cy="18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Jonas havde bolden først. Han har derfor ret til bolden. Afgørelse deles med Jonas og Christian.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7848" y="215156"/>
            <a:ext cx="12466452" cy="1084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Gårdvagt.AI - Tankeprotokol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96423" y="1252377"/>
            <a:ext cx="5645944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da-DK" sz="1899" noProof="0" dirty="0">
                <a:solidFill>
                  <a:srgbClr val="6B7280"/>
                </a:solidFill>
                <a:latin typeface="Roboto Mono"/>
                <a:ea typeface="Roboto Mono"/>
                <a:cs typeface="Roboto Mono"/>
                <a:sym typeface="Roboto Mono"/>
              </a:rPr>
              <a:t>Flowdiagram over agentens arbejdsproces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077392" y="1887882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🎯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005418" y="1887882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077392" y="6165508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🧠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386734" y="6165508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🔍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96076" y="6165508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✅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005418" y="6165508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📁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67848" y="1887882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386734" y="1887882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💭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696076" y="1887882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🖐️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7848" y="6165508"/>
            <a:ext cx="1118592" cy="109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80"/>
              </a:lnSpc>
              <a:spcBef>
                <a:spcPct val="0"/>
              </a:spcBef>
            </a:pPr>
            <a:r>
              <a:rPr lang="da-DK" sz="6414" noProof="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⚙️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28700" y="3496603"/>
            <a:ext cx="2739765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Jonas og Christian er uenige om, hvem der først havde bolden. Jeg skal afgøre det.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258989" y="3496603"/>
            <a:ext cx="2739765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Løse konflikten på en retfærdig måde.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84529" y="3496603"/>
            <a:ext cx="2739765" cy="18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Jeg kan spørge dem igen, tjekke videooptagelser, lytte til lyd, eller høre andre børn.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10069" y="3496603"/>
            <a:ext cx="2739765" cy="251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Jonas og Christian virker til kun at se sagen fra deres egen side. Jeg vælger i stedet at bruge optagelser. Det giver et mere neutralt billede.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935609" y="3496603"/>
            <a:ext cx="2739765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Kamera- og lydoptagelser åbnes.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937984" y="7659929"/>
            <a:ext cx="2739765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da-DK" sz="1800" noProof="0" dirty="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De accepterer. Jeg registrerer derfor at konflikten er afsluttet.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31075" y="3057818"/>
            <a:ext cx="2524670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Opgave (</a:t>
            </a:r>
            <a:r>
              <a:rPr lang="da-DK" sz="2199" b="1" noProof="0" dirty="0">
                <a:solidFill>
                  <a:srgbClr val="FF5757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input</a:t>
            </a: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)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258989" y="3057818"/>
            <a:ext cx="668280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Mål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499546" y="3057818"/>
            <a:ext cx="1874871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Muligheder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743700" y="3057818"/>
            <a:ext cx="914899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Valg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935609" y="3057818"/>
            <a:ext cx="1645510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Værktøjer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31074" y="7221779"/>
            <a:ext cx="2830783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Handling (</a:t>
            </a:r>
            <a:r>
              <a:rPr lang="da-DK" sz="2199" b="1" noProof="0" dirty="0">
                <a:solidFill>
                  <a:srgbClr val="FF5757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input</a:t>
            </a: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)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261364" y="7221779"/>
            <a:ext cx="1490204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Analyse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499546" y="7221780"/>
            <a:ext cx="1642028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Vurdering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734176" y="7278294"/>
            <a:ext cx="2500124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Afgør (</a:t>
            </a:r>
            <a:r>
              <a:rPr lang="da-DK" sz="2199" b="1" noProof="0" dirty="0">
                <a:solidFill>
                  <a:srgbClr val="FF5757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output</a:t>
            </a: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)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937984" y="7278294"/>
            <a:ext cx="2033706" cy="367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da-DK" sz="2199" b="1" noProof="0" dirty="0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Afslutning</a:t>
            </a:r>
          </a:p>
        </p:txBody>
      </p:sp>
      <p:pic>
        <p:nvPicPr>
          <p:cNvPr id="56" name="Lydoptagelse Gårdvagt.AI">
            <a:hlinkClick r:id="" action="ppaction://media"/>
            <a:extLst>
              <a:ext uri="{FF2B5EF4-FFF2-40B4-BE49-F238E27FC236}">
                <a16:creationId xmlns:a16="http://schemas.microsoft.com/office/drawing/2014/main" id="{4DC93285-9A96-D9A0-74CB-C1A098137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1759337" y="184949"/>
            <a:ext cx="1124568" cy="1124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97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192</Words>
  <Application>Microsoft Office PowerPoint</Application>
  <PresentationFormat>Brugerdefineret</PresentationFormat>
  <Paragraphs>32</Paragraphs>
  <Slides>1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8" baseType="lpstr">
      <vt:lpstr>Calibri</vt:lpstr>
      <vt:lpstr>Calistoga</vt:lpstr>
      <vt:lpstr>Inter</vt:lpstr>
      <vt:lpstr>Roboto Mono Bold</vt:lpstr>
      <vt:lpstr>Roboto Mono</vt:lpstr>
      <vt:lpstr>Arial</vt:lpstr>
      <vt:lpstr>Office Theme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Flowdiagram - tankeprotokol</dc:title>
  <cp:lastModifiedBy>Martin Kongshave</cp:lastModifiedBy>
  <cp:revision>3</cp:revision>
  <dcterms:created xsi:type="dcterms:W3CDTF">2006-08-16T00:00:00Z</dcterms:created>
  <dcterms:modified xsi:type="dcterms:W3CDTF">2025-10-22T22:30:31Z</dcterms:modified>
  <dc:identifier>DAG2ihbdTSw</dc:identifier>
</cp:coreProperties>
</file>