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8288000" cy="10287000"/>
  <p:notesSz cx="6858000" cy="9144000"/>
  <p:embeddedFontLst>
    <p:embeddedFont>
      <p:font typeface="Inter" panose="02000503000000020004" pitchFamily="2" charset="0"/>
      <p:regular r:id="rId50"/>
      <p:bold r:id="rId51"/>
    </p:embeddedFont>
    <p:embeddedFont>
      <p:font typeface="Inter Bold" panose="02000503000000020004" pitchFamily="2" charset="0"/>
      <p:regular r:id="rId52"/>
      <p:bold r:id="rId53"/>
    </p:embeddedFont>
    <p:embeddedFont>
      <p:font typeface="Lazydog" panose="020B0604020202020204" charset="0"/>
      <p:regular r:id="rId54"/>
    </p:embeddedFont>
    <p:embeddedFont>
      <p:font typeface="Luducudu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ankespirern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608712" y="678321"/>
            <a:ext cx="17070575" cy="8930358"/>
            <a:chOff x="0" y="0"/>
            <a:chExt cx="4495954" cy="23520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95954" cy="2352029"/>
            </a:xfrm>
            <a:custGeom>
              <a:avLst/>
              <a:gdLst/>
              <a:ahLst/>
              <a:cxnLst/>
              <a:rect l="l" t="t" r="r" b="b"/>
              <a:pathLst>
                <a:path w="4495954" h="2352029">
                  <a:moveTo>
                    <a:pt x="20409" y="0"/>
                  </a:moveTo>
                  <a:lnTo>
                    <a:pt x="4475545" y="0"/>
                  </a:lnTo>
                  <a:cubicBezTo>
                    <a:pt x="4480958" y="0"/>
                    <a:pt x="4486149" y="2150"/>
                    <a:pt x="4489976" y="5978"/>
                  </a:cubicBezTo>
                  <a:cubicBezTo>
                    <a:pt x="4493804" y="9805"/>
                    <a:pt x="4495954" y="14996"/>
                    <a:pt x="4495954" y="20409"/>
                  </a:cubicBezTo>
                  <a:lnTo>
                    <a:pt x="4495954" y="2331620"/>
                  </a:lnTo>
                  <a:cubicBezTo>
                    <a:pt x="4495954" y="2342891"/>
                    <a:pt x="4486816" y="2352029"/>
                    <a:pt x="4475545" y="2352029"/>
                  </a:cubicBezTo>
                  <a:lnTo>
                    <a:pt x="20409" y="2352029"/>
                  </a:lnTo>
                  <a:cubicBezTo>
                    <a:pt x="14996" y="2352029"/>
                    <a:pt x="9805" y="2349878"/>
                    <a:pt x="5978" y="2346051"/>
                  </a:cubicBezTo>
                  <a:cubicBezTo>
                    <a:pt x="2150" y="2342224"/>
                    <a:pt x="0" y="2337033"/>
                    <a:pt x="0" y="2331620"/>
                  </a:cubicBezTo>
                  <a:lnTo>
                    <a:pt x="0" y="20409"/>
                  </a:lnTo>
                  <a:cubicBezTo>
                    <a:pt x="0" y="14996"/>
                    <a:pt x="2150" y="9805"/>
                    <a:pt x="5978" y="5978"/>
                  </a:cubicBezTo>
                  <a:cubicBezTo>
                    <a:pt x="9805" y="2150"/>
                    <a:pt x="14996" y="0"/>
                    <a:pt x="204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95954" cy="23901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85168" y="581444"/>
            <a:ext cx="2582483" cy="2582483"/>
          </a:xfrm>
          <a:custGeom>
            <a:avLst/>
            <a:gdLst/>
            <a:ahLst/>
            <a:cxnLst/>
            <a:rect l="l" t="t" r="r" b="b"/>
            <a:pathLst>
              <a:path w="2582483" h="2582483">
                <a:moveTo>
                  <a:pt x="0" y="0"/>
                </a:moveTo>
                <a:lnTo>
                  <a:pt x="2582483" y="0"/>
                </a:lnTo>
                <a:lnTo>
                  <a:pt x="2582483" y="2582483"/>
                </a:lnTo>
                <a:lnTo>
                  <a:pt x="0" y="2582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TextBox 7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23898" y="944124"/>
            <a:ext cx="8803975" cy="8314176"/>
            <a:chOff x="0" y="0"/>
            <a:chExt cx="11738633" cy="11085568"/>
          </a:xfrm>
        </p:grpSpPr>
        <p:sp>
          <p:nvSpPr>
            <p:cNvPr id="10" name="Freeform 10"/>
            <p:cNvSpPr/>
            <p:nvPr/>
          </p:nvSpPr>
          <p:spPr>
            <a:xfrm>
              <a:off x="5448166" y="1667870"/>
              <a:ext cx="1427935" cy="2139228"/>
            </a:xfrm>
            <a:custGeom>
              <a:avLst/>
              <a:gdLst/>
              <a:ahLst/>
              <a:cxnLst/>
              <a:rect l="l" t="t" r="r" b="b"/>
              <a:pathLst>
                <a:path w="1427935" h="2139228">
                  <a:moveTo>
                    <a:pt x="0" y="0"/>
                  </a:moveTo>
                  <a:lnTo>
                    <a:pt x="1427935" y="0"/>
                  </a:lnTo>
                  <a:lnTo>
                    <a:pt x="1427935" y="2139228"/>
                  </a:lnTo>
                  <a:lnTo>
                    <a:pt x="0" y="2139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1" name="Freeform 11"/>
            <p:cNvSpPr/>
            <p:nvPr/>
          </p:nvSpPr>
          <p:spPr>
            <a:xfrm rot="-1730143">
              <a:off x="2696855" y="2714157"/>
              <a:ext cx="1226411" cy="1160711"/>
            </a:xfrm>
            <a:custGeom>
              <a:avLst/>
              <a:gdLst/>
              <a:ahLst/>
              <a:cxnLst/>
              <a:rect l="l" t="t" r="r" b="b"/>
              <a:pathLst>
                <a:path w="1226411" h="1160711">
                  <a:moveTo>
                    <a:pt x="0" y="0"/>
                  </a:moveTo>
                  <a:lnTo>
                    <a:pt x="1226411" y="0"/>
                  </a:lnTo>
                  <a:lnTo>
                    <a:pt x="1226411" y="1160711"/>
                  </a:lnTo>
                  <a:lnTo>
                    <a:pt x="0" y="1160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2" name="Freeform 12"/>
            <p:cNvSpPr/>
            <p:nvPr/>
          </p:nvSpPr>
          <p:spPr>
            <a:xfrm rot="1973209">
              <a:off x="5994192" y="138178"/>
              <a:ext cx="706233" cy="668399"/>
            </a:xfrm>
            <a:custGeom>
              <a:avLst/>
              <a:gdLst/>
              <a:ahLst/>
              <a:cxnLst/>
              <a:rect l="l" t="t" r="r" b="b"/>
              <a:pathLst>
                <a:path w="706233" h="668399">
                  <a:moveTo>
                    <a:pt x="0" y="0"/>
                  </a:moveTo>
                  <a:lnTo>
                    <a:pt x="706233" y="0"/>
                  </a:lnTo>
                  <a:lnTo>
                    <a:pt x="706233" y="668400"/>
                  </a:lnTo>
                  <a:lnTo>
                    <a:pt x="0" y="668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Freeform 13"/>
            <p:cNvSpPr/>
            <p:nvPr/>
          </p:nvSpPr>
          <p:spPr>
            <a:xfrm rot="760364">
              <a:off x="7444904" y="3226742"/>
              <a:ext cx="1226411" cy="1160711"/>
            </a:xfrm>
            <a:custGeom>
              <a:avLst/>
              <a:gdLst/>
              <a:ahLst/>
              <a:cxnLst/>
              <a:rect l="l" t="t" r="r" b="b"/>
              <a:pathLst>
                <a:path w="1226411" h="1160711">
                  <a:moveTo>
                    <a:pt x="0" y="0"/>
                  </a:moveTo>
                  <a:lnTo>
                    <a:pt x="1226411" y="0"/>
                  </a:lnTo>
                  <a:lnTo>
                    <a:pt x="1226411" y="1160711"/>
                  </a:lnTo>
                  <a:lnTo>
                    <a:pt x="0" y="1160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Freeform 14"/>
            <p:cNvSpPr/>
            <p:nvPr/>
          </p:nvSpPr>
          <p:spPr>
            <a:xfrm rot="1228852">
              <a:off x="7736463" y="7768801"/>
              <a:ext cx="481602" cy="455802"/>
            </a:xfrm>
            <a:custGeom>
              <a:avLst/>
              <a:gdLst/>
              <a:ahLst/>
              <a:cxnLst/>
              <a:rect l="l" t="t" r="r" b="b"/>
              <a:pathLst>
                <a:path w="481602" h="455802">
                  <a:moveTo>
                    <a:pt x="0" y="0"/>
                  </a:moveTo>
                  <a:lnTo>
                    <a:pt x="481602" y="0"/>
                  </a:lnTo>
                  <a:lnTo>
                    <a:pt x="481602" y="455802"/>
                  </a:lnTo>
                  <a:lnTo>
                    <a:pt x="0" y="455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8635128"/>
              <a:ext cx="11738633" cy="2450440"/>
            </a:xfrm>
            <a:custGeom>
              <a:avLst/>
              <a:gdLst/>
              <a:ahLst/>
              <a:cxnLst/>
              <a:rect l="l" t="t" r="r" b="b"/>
              <a:pathLst>
                <a:path w="11738633" h="2450440">
                  <a:moveTo>
                    <a:pt x="0" y="0"/>
                  </a:moveTo>
                  <a:lnTo>
                    <a:pt x="11738633" y="0"/>
                  </a:lnTo>
                  <a:lnTo>
                    <a:pt x="11738633" y="2450440"/>
                  </a:lnTo>
                  <a:lnTo>
                    <a:pt x="0" y="2450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592910" y="3876507"/>
              <a:ext cx="329412" cy="320765"/>
            </a:xfrm>
            <a:custGeom>
              <a:avLst/>
              <a:gdLst/>
              <a:ahLst/>
              <a:cxnLst/>
              <a:rect l="l" t="t" r="r" b="b"/>
              <a:pathLst>
                <a:path w="329412" h="320765">
                  <a:moveTo>
                    <a:pt x="0" y="0"/>
                  </a:moveTo>
                  <a:lnTo>
                    <a:pt x="329412" y="0"/>
                  </a:lnTo>
                  <a:lnTo>
                    <a:pt x="329412" y="320765"/>
                  </a:lnTo>
                  <a:lnTo>
                    <a:pt x="0" y="32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62432" y="1515640"/>
              <a:ext cx="329412" cy="320765"/>
            </a:xfrm>
            <a:custGeom>
              <a:avLst/>
              <a:gdLst/>
              <a:ahLst/>
              <a:cxnLst/>
              <a:rect l="l" t="t" r="r" b="b"/>
              <a:pathLst>
                <a:path w="329412" h="320765">
                  <a:moveTo>
                    <a:pt x="0" y="0"/>
                  </a:moveTo>
                  <a:lnTo>
                    <a:pt x="329412" y="0"/>
                  </a:lnTo>
                  <a:lnTo>
                    <a:pt x="329412" y="320765"/>
                  </a:lnTo>
                  <a:lnTo>
                    <a:pt x="0" y="32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6632641" y="4009670"/>
              <a:ext cx="385318" cy="375204"/>
            </a:xfrm>
            <a:custGeom>
              <a:avLst/>
              <a:gdLst/>
              <a:ahLst/>
              <a:cxnLst/>
              <a:rect l="l" t="t" r="r" b="b"/>
              <a:pathLst>
                <a:path w="385318" h="375204">
                  <a:moveTo>
                    <a:pt x="0" y="0"/>
                  </a:moveTo>
                  <a:lnTo>
                    <a:pt x="385319" y="0"/>
                  </a:lnTo>
                  <a:lnTo>
                    <a:pt x="385319" y="375204"/>
                  </a:lnTo>
                  <a:lnTo>
                    <a:pt x="0" y="375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258965" y="1077700"/>
              <a:ext cx="329412" cy="320765"/>
            </a:xfrm>
            <a:custGeom>
              <a:avLst/>
              <a:gdLst/>
              <a:ahLst/>
              <a:cxnLst/>
              <a:rect l="l" t="t" r="r" b="b"/>
              <a:pathLst>
                <a:path w="329412" h="320765">
                  <a:moveTo>
                    <a:pt x="0" y="0"/>
                  </a:moveTo>
                  <a:lnTo>
                    <a:pt x="329412" y="0"/>
                  </a:lnTo>
                  <a:lnTo>
                    <a:pt x="329412" y="320764"/>
                  </a:lnTo>
                  <a:lnTo>
                    <a:pt x="0" y="320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291844" y="7036842"/>
              <a:ext cx="329412" cy="320765"/>
            </a:xfrm>
            <a:custGeom>
              <a:avLst/>
              <a:gdLst/>
              <a:ahLst/>
              <a:cxnLst/>
              <a:rect l="l" t="t" r="r" b="b"/>
              <a:pathLst>
                <a:path w="329412" h="320765">
                  <a:moveTo>
                    <a:pt x="0" y="0"/>
                  </a:moveTo>
                  <a:lnTo>
                    <a:pt x="329411" y="0"/>
                  </a:lnTo>
                  <a:lnTo>
                    <a:pt x="329411" y="320764"/>
                  </a:lnTo>
                  <a:lnTo>
                    <a:pt x="0" y="320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5638482" y="8544765"/>
              <a:ext cx="329412" cy="320765"/>
            </a:xfrm>
            <a:custGeom>
              <a:avLst/>
              <a:gdLst/>
              <a:ahLst/>
              <a:cxnLst/>
              <a:rect l="l" t="t" r="r" b="b"/>
              <a:pathLst>
                <a:path w="329412" h="320765">
                  <a:moveTo>
                    <a:pt x="0" y="0"/>
                  </a:moveTo>
                  <a:lnTo>
                    <a:pt x="329412" y="0"/>
                  </a:lnTo>
                  <a:lnTo>
                    <a:pt x="329412" y="320764"/>
                  </a:lnTo>
                  <a:lnTo>
                    <a:pt x="0" y="320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22"/>
            <p:cNvSpPr/>
            <p:nvPr/>
          </p:nvSpPr>
          <p:spPr>
            <a:xfrm rot="1560847">
              <a:off x="9003006" y="2555861"/>
              <a:ext cx="385318" cy="375204"/>
            </a:xfrm>
            <a:custGeom>
              <a:avLst/>
              <a:gdLst/>
              <a:ahLst/>
              <a:cxnLst/>
              <a:rect l="l" t="t" r="r" b="b"/>
              <a:pathLst>
                <a:path w="385318" h="375204">
                  <a:moveTo>
                    <a:pt x="0" y="0"/>
                  </a:moveTo>
                  <a:lnTo>
                    <a:pt x="385318" y="0"/>
                  </a:lnTo>
                  <a:lnTo>
                    <a:pt x="385318" y="375203"/>
                  </a:lnTo>
                  <a:lnTo>
                    <a:pt x="0" y="375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602431" y="702496"/>
              <a:ext cx="385318" cy="375204"/>
            </a:xfrm>
            <a:custGeom>
              <a:avLst/>
              <a:gdLst/>
              <a:ahLst/>
              <a:cxnLst/>
              <a:rect l="l" t="t" r="r" b="b"/>
              <a:pathLst>
                <a:path w="385318" h="375204">
                  <a:moveTo>
                    <a:pt x="0" y="0"/>
                  </a:moveTo>
                  <a:lnTo>
                    <a:pt x="385318" y="0"/>
                  </a:lnTo>
                  <a:lnTo>
                    <a:pt x="385318" y="375204"/>
                  </a:lnTo>
                  <a:lnTo>
                    <a:pt x="0" y="375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3803095" y="7686393"/>
              <a:ext cx="318675" cy="310309"/>
            </a:xfrm>
            <a:custGeom>
              <a:avLst/>
              <a:gdLst/>
              <a:ahLst/>
              <a:cxnLst/>
              <a:rect l="l" t="t" r="r" b="b"/>
              <a:pathLst>
                <a:path w="318675" h="310309">
                  <a:moveTo>
                    <a:pt x="0" y="0"/>
                  </a:moveTo>
                  <a:lnTo>
                    <a:pt x="318674" y="0"/>
                  </a:lnTo>
                  <a:lnTo>
                    <a:pt x="318674" y="310309"/>
                  </a:lnTo>
                  <a:lnTo>
                    <a:pt x="0" y="310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4795090" y="7483127"/>
              <a:ext cx="981026" cy="958953"/>
            </a:xfrm>
            <a:custGeom>
              <a:avLst/>
              <a:gdLst/>
              <a:ahLst/>
              <a:cxnLst/>
              <a:rect l="l" t="t" r="r" b="b"/>
              <a:pathLst>
                <a:path w="981026" h="958953">
                  <a:moveTo>
                    <a:pt x="0" y="0"/>
                  </a:moveTo>
                  <a:lnTo>
                    <a:pt x="981026" y="0"/>
                  </a:lnTo>
                  <a:lnTo>
                    <a:pt x="981026" y="958953"/>
                  </a:lnTo>
                  <a:lnTo>
                    <a:pt x="0" y="958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6" name="Freeform 26"/>
            <p:cNvSpPr/>
            <p:nvPr/>
          </p:nvSpPr>
          <p:spPr>
            <a:xfrm rot="1644325">
              <a:off x="8260949" y="985058"/>
              <a:ext cx="746161" cy="1448856"/>
            </a:xfrm>
            <a:custGeom>
              <a:avLst/>
              <a:gdLst/>
              <a:ahLst/>
              <a:cxnLst/>
              <a:rect l="l" t="t" r="r" b="b"/>
              <a:pathLst>
                <a:path w="746161" h="1448856">
                  <a:moveTo>
                    <a:pt x="0" y="0"/>
                  </a:moveTo>
                  <a:lnTo>
                    <a:pt x="746161" y="0"/>
                  </a:lnTo>
                  <a:lnTo>
                    <a:pt x="746161" y="1448856"/>
                  </a:lnTo>
                  <a:lnTo>
                    <a:pt x="0" y="1448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sp>
          <p:nvSpPr>
            <p:cNvPr id="27" name="Freeform 27"/>
            <p:cNvSpPr/>
            <p:nvPr/>
          </p:nvSpPr>
          <p:spPr>
            <a:xfrm rot="1027109">
              <a:off x="6454448" y="7592892"/>
              <a:ext cx="539163" cy="1046918"/>
            </a:xfrm>
            <a:custGeom>
              <a:avLst/>
              <a:gdLst/>
              <a:ahLst/>
              <a:cxnLst/>
              <a:rect l="l" t="t" r="r" b="b"/>
              <a:pathLst>
                <a:path w="539163" h="1046918">
                  <a:moveTo>
                    <a:pt x="0" y="0"/>
                  </a:moveTo>
                  <a:lnTo>
                    <a:pt x="539163" y="0"/>
                  </a:lnTo>
                  <a:lnTo>
                    <a:pt x="539163" y="1046918"/>
                  </a:lnTo>
                  <a:lnTo>
                    <a:pt x="0" y="1046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da-DK"/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004436" y="2367018"/>
              <a:ext cx="363220" cy="215900"/>
              <a:chOff x="0" y="0"/>
              <a:chExt cx="363220" cy="2159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49530" y="49530"/>
                <a:ext cx="265430" cy="116840"/>
              </a:xfrm>
              <a:custGeom>
                <a:avLst/>
                <a:gdLst/>
                <a:ahLst/>
                <a:cxnLst/>
                <a:rect l="l" t="t" r="r" b="b"/>
                <a:pathLst>
                  <a:path w="265430" h="116840">
                    <a:moveTo>
                      <a:pt x="232410" y="67310"/>
                    </a:moveTo>
                    <a:cubicBezTo>
                      <a:pt x="77470" y="91440"/>
                      <a:pt x="55880" y="116840"/>
                      <a:pt x="38100" y="114300"/>
                    </a:cubicBezTo>
                    <a:cubicBezTo>
                      <a:pt x="24130" y="113030"/>
                      <a:pt x="6350" y="101600"/>
                      <a:pt x="3810" y="91440"/>
                    </a:cubicBezTo>
                    <a:cubicBezTo>
                      <a:pt x="0" y="80010"/>
                      <a:pt x="7620" y="58420"/>
                      <a:pt x="16510" y="50800"/>
                    </a:cubicBezTo>
                    <a:cubicBezTo>
                      <a:pt x="24130" y="45720"/>
                      <a:pt x="40640" y="43180"/>
                      <a:pt x="49530" y="48260"/>
                    </a:cubicBezTo>
                    <a:cubicBezTo>
                      <a:pt x="59690" y="53340"/>
                      <a:pt x="71120" y="72390"/>
                      <a:pt x="71120" y="83820"/>
                    </a:cubicBezTo>
                    <a:cubicBezTo>
                      <a:pt x="71120" y="93980"/>
                      <a:pt x="60960" y="106680"/>
                      <a:pt x="52070" y="110490"/>
                    </a:cubicBezTo>
                    <a:cubicBezTo>
                      <a:pt x="41910" y="115570"/>
                      <a:pt x="19050" y="110490"/>
                      <a:pt x="11430" y="104140"/>
                    </a:cubicBezTo>
                    <a:cubicBezTo>
                      <a:pt x="5080" y="99060"/>
                      <a:pt x="2540" y="91440"/>
                      <a:pt x="1270" y="83820"/>
                    </a:cubicBezTo>
                    <a:cubicBezTo>
                      <a:pt x="1270" y="74930"/>
                      <a:pt x="5080" y="62230"/>
                      <a:pt x="13970" y="53340"/>
                    </a:cubicBezTo>
                    <a:cubicBezTo>
                      <a:pt x="27940" y="38100"/>
                      <a:pt x="64770" y="25400"/>
                      <a:pt x="93980" y="16510"/>
                    </a:cubicBezTo>
                    <a:cubicBezTo>
                      <a:pt x="128270" y="7620"/>
                      <a:pt x="181610" y="1270"/>
                      <a:pt x="209550" y="1270"/>
                    </a:cubicBezTo>
                    <a:cubicBezTo>
                      <a:pt x="224790" y="1270"/>
                      <a:pt x="238760" y="0"/>
                      <a:pt x="247650" y="5080"/>
                    </a:cubicBezTo>
                    <a:cubicBezTo>
                      <a:pt x="255270" y="8890"/>
                      <a:pt x="260350" y="15240"/>
                      <a:pt x="262890" y="22860"/>
                    </a:cubicBezTo>
                    <a:cubicBezTo>
                      <a:pt x="265430" y="30480"/>
                      <a:pt x="264160" y="45720"/>
                      <a:pt x="259080" y="52070"/>
                    </a:cubicBezTo>
                    <a:cubicBezTo>
                      <a:pt x="254000" y="59690"/>
                      <a:pt x="232410" y="67310"/>
                      <a:pt x="232410" y="67310"/>
                    </a:cubicBezTo>
                  </a:path>
                </a:pathLst>
              </a:custGeom>
              <a:solidFill>
                <a:srgbClr val="F0C543">
                  <a:alpha val="62353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715126" y="1489448"/>
              <a:ext cx="346710" cy="288290"/>
              <a:chOff x="0" y="0"/>
              <a:chExt cx="346710" cy="28829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49530" y="48260"/>
                <a:ext cx="248920" cy="189230"/>
              </a:xfrm>
              <a:custGeom>
                <a:avLst/>
                <a:gdLst/>
                <a:ahLst/>
                <a:cxnLst/>
                <a:rect l="l" t="t" r="r" b="b"/>
                <a:pathLst>
                  <a:path w="248920" h="189230">
                    <a:moveTo>
                      <a:pt x="19050" y="128270"/>
                    </a:moveTo>
                    <a:cubicBezTo>
                      <a:pt x="213360" y="0"/>
                      <a:pt x="224790" y="2540"/>
                      <a:pt x="232410" y="7620"/>
                    </a:cubicBezTo>
                    <a:cubicBezTo>
                      <a:pt x="238760" y="11430"/>
                      <a:pt x="243840" y="17780"/>
                      <a:pt x="245110" y="25400"/>
                    </a:cubicBezTo>
                    <a:cubicBezTo>
                      <a:pt x="247650" y="35560"/>
                      <a:pt x="241300" y="58420"/>
                      <a:pt x="231140" y="64770"/>
                    </a:cubicBezTo>
                    <a:cubicBezTo>
                      <a:pt x="222250" y="71120"/>
                      <a:pt x="198120" y="68580"/>
                      <a:pt x="189230" y="62230"/>
                    </a:cubicBezTo>
                    <a:cubicBezTo>
                      <a:pt x="181610" y="57150"/>
                      <a:pt x="176530" y="41910"/>
                      <a:pt x="176530" y="31750"/>
                    </a:cubicBezTo>
                    <a:cubicBezTo>
                      <a:pt x="177800" y="21590"/>
                      <a:pt x="186690" y="8890"/>
                      <a:pt x="195580" y="5080"/>
                    </a:cubicBezTo>
                    <a:cubicBezTo>
                      <a:pt x="205740" y="0"/>
                      <a:pt x="229870" y="3810"/>
                      <a:pt x="237490" y="11430"/>
                    </a:cubicBezTo>
                    <a:cubicBezTo>
                      <a:pt x="245110" y="20320"/>
                      <a:pt x="248920" y="39370"/>
                      <a:pt x="241300" y="54610"/>
                    </a:cubicBezTo>
                    <a:cubicBezTo>
                      <a:pt x="226060" y="88900"/>
                      <a:pt x="104140" y="157480"/>
                      <a:pt x="67310" y="176530"/>
                    </a:cubicBezTo>
                    <a:cubicBezTo>
                      <a:pt x="52070" y="184150"/>
                      <a:pt x="43180" y="189230"/>
                      <a:pt x="33020" y="189230"/>
                    </a:cubicBezTo>
                    <a:cubicBezTo>
                      <a:pt x="24130" y="189230"/>
                      <a:pt x="16510" y="186690"/>
                      <a:pt x="11430" y="181610"/>
                    </a:cubicBezTo>
                    <a:cubicBezTo>
                      <a:pt x="5080" y="175260"/>
                      <a:pt x="0" y="161290"/>
                      <a:pt x="1270" y="152400"/>
                    </a:cubicBezTo>
                    <a:cubicBezTo>
                      <a:pt x="2540" y="143510"/>
                      <a:pt x="19050" y="128270"/>
                      <a:pt x="19050" y="128270"/>
                    </a:cubicBezTo>
                  </a:path>
                </a:pathLst>
              </a:custGeom>
              <a:solidFill>
                <a:srgbClr val="F0C543">
                  <a:alpha val="62353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6939916" y="1880608"/>
              <a:ext cx="447040" cy="232410"/>
              <a:chOff x="0" y="0"/>
              <a:chExt cx="447040" cy="23241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49530" y="48260"/>
                <a:ext cx="346710" cy="134620"/>
              </a:xfrm>
              <a:custGeom>
                <a:avLst/>
                <a:gdLst/>
                <a:ahLst/>
                <a:cxnLst/>
                <a:rect l="l" t="t" r="r" b="b"/>
                <a:pathLst>
                  <a:path w="346710" h="134620">
                    <a:moveTo>
                      <a:pt x="30480" y="68580"/>
                    </a:moveTo>
                    <a:cubicBezTo>
                      <a:pt x="195580" y="40640"/>
                      <a:pt x="274320" y="1270"/>
                      <a:pt x="306070" y="2540"/>
                    </a:cubicBezTo>
                    <a:cubicBezTo>
                      <a:pt x="321310" y="2540"/>
                      <a:pt x="330200" y="7620"/>
                      <a:pt x="336550" y="13970"/>
                    </a:cubicBezTo>
                    <a:cubicBezTo>
                      <a:pt x="341630" y="19050"/>
                      <a:pt x="345440" y="27940"/>
                      <a:pt x="345440" y="35560"/>
                    </a:cubicBezTo>
                    <a:cubicBezTo>
                      <a:pt x="344170" y="45720"/>
                      <a:pt x="331470" y="66040"/>
                      <a:pt x="321310" y="69850"/>
                    </a:cubicBezTo>
                    <a:cubicBezTo>
                      <a:pt x="312420" y="73660"/>
                      <a:pt x="297180" y="71120"/>
                      <a:pt x="289560" y="64770"/>
                    </a:cubicBezTo>
                    <a:cubicBezTo>
                      <a:pt x="281940" y="58420"/>
                      <a:pt x="274320" y="44450"/>
                      <a:pt x="275590" y="35560"/>
                    </a:cubicBezTo>
                    <a:cubicBezTo>
                      <a:pt x="276860" y="24130"/>
                      <a:pt x="292100" y="5080"/>
                      <a:pt x="302260" y="2540"/>
                    </a:cubicBezTo>
                    <a:cubicBezTo>
                      <a:pt x="313690" y="0"/>
                      <a:pt x="335280" y="11430"/>
                      <a:pt x="341630" y="20320"/>
                    </a:cubicBezTo>
                    <a:cubicBezTo>
                      <a:pt x="346710" y="29210"/>
                      <a:pt x="344170" y="44450"/>
                      <a:pt x="341630" y="53340"/>
                    </a:cubicBezTo>
                    <a:cubicBezTo>
                      <a:pt x="337820" y="59690"/>
                      <a:pt x="334010" y="63500"/>
                      <a:pt x="325120" y="68580"/>
                    </a:cubicBezTo>
                    <a:cubicBezTo>
                      <a:pt x="298450" y="83820"/>
                      <a:pt x="200660" y="106680"/>
                      <a:pt x="148590" y="118110"/>
                    </a:cubicBezTo>
                    <a:cubicBezTo>
                      <a:pt x="106680" y="127000"/>
                      <a:pt x="59690" y="134620"/>
                      <a:pt x="36830" y="133350"/>
                    </a:cubicBezTo>
                    <a:cubicBezTo>
                      <a:pt x="26670" y="132080"/>
                      <a:pt x="20320" y="132080"/>
                      <a:pt x="13970" y="127000"/>
                    </a:cubicBezTo>
                    <a:cubicBezTo>
                      <a:pt x="7620" y="121920"/>
                      <a:pt x="0" y="109220"/>
                      <a:pt x="1270" y="100330"/>
                    </a:cubicBezTo>
                    <a:cubicBezTo>
                      <a:pt x="2540" y="88900"/>
                      <a:pt x="30480" y="68580"/>
                      <a:pt x="30480" y="68580"/>
                    </a:cubicBezTo>
                  </a:path>
                </a:pathLst>
              </a:custGeom>
              <a:solidFill>
                <a:srgbClr val="F0C543">
                  <a:alpha val="62353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974206" y="2396228"/>
              <a:ext cx="411480" cy="209550"/>
              <a:chOff x="0" y="0"/>
              <a:chExt cx="411480" cy="20955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49530" y="50800"/>
                <a:ext cx="31242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120650">
                    <a:moveTo>
                      <a:pt x="41910" y="0"/>
                    </a:moveTo>
                    <a:cubicBezTo>
                      <a:pt x="243840" y="26670"/>
                      <a:pt x="275590" y="30480"/>
                      <a:pt x="292100" y="41910"/>
                    </a:cubicBezTo>
                    <a:cubicBezTo>
                      <a:pt x="302260" y="49530"/>
                      <a:pt x="308610" y="59690"/>
                      <a:pt x="311150" y="68580"/>
                    </a:cubicBezTo>
                    <a:cubicBezTo>
                      <a:pt x="312420" y="76200"/>
                      <a:pt x="309880" y="85090"/>
                      <a:pt x="306070" y="90170"/>
                    </a:cubicBezTo>
                    <a:cubicBezTo>
                      <a:pt x="300990" y="97790"/>
                      <a:pt x="287020" y="106680"/>
                      <a:pt x="278130" y="107950"/>
                    </a:cubicBezTo>
                    <a:cubicBezTo>
                      <a:pt x="270510" y="107950"/>
                      <a:pt x="262890" y="106680"/>
                      <a:pt x="256540" y="101600"/>
                    </a:cubicBezTo>
                    <a:cubicBezTo>
                      <a:pt x="248920" y="95250"/>
                      <a:pt x="242570" y="81280"/>
                      <a:pt x="241300" y="72390"/>
                    </a:cubicBezTo>
                    <a:cubicBezTo>
                      <a:pt x="240030" y="64770"/>
                      <a:pt x="243840" y="57150"/>
                      <a:pt x="248920" y="52070"/>
                    </a:cubicBezTo>
                    <a:cubicBezTo>
                      <a:pt x="254000" y="44450"/>
                      <a:pt x="267970" y="38100"/>
                      <a:pt x="278130" y="38100"/>
                    </a:cubicBezTo>
                    <a:cubicBezTo>
                      <a:pt x="287020" y="38100"/>
                      <a:pt x="300990" y="46990"/>
                      <a:pt x="306070" y="54610"/>
                    </a:cubicBezTo>
                    <a:cubicBezTo>
                      <a:pt x="309880" y="60960"/>
                      <a:pt x="312420" y="68580"/>
                      <a:pt x="311150" y="76200"/>
                    </a:cubicBezTo>
                    <a:cubicBezTo>
                      <a:pt x="307340" y="86360"/>
                      <a:pt x="298450" y="101600"/>
                      <a:pt x="281940" y="106680"/>
                    </a:cubicBezTo>
                    <a:cubicBezTo>
                      <a:pt x="242570" y="120650"/>
                      <a:pt x="95250" y="80010"/>
                      <a:pt x="52070" y="71120"/>
                    </a:cubicBezTo>
                    <a:cubicBezTo>
                      <a:pt x="35560" y="67310"/>
                      <a:pt x="26670" y="67310"/>
                      <a:pt x="19050" y="60960"/>
                    </a:cubicBezTo>
                    <a:cubicBezTo>
                      <a:pt x="10160" y="55880"/>
                      <a:pt x="2540" y="44450"/>
                      <a:pt x="1270" y="35560"/>
                    </a:cubicBezTo>
                    <a:cubicBezTo>
                      <a:pt x="0" y="26670"/>
                      <a:pt x="5080" y="13970"/>
                      <a:pt x="12700" y="7620"/>
                    </a:cubicBezTo>
                    <a:cubicBezTo>
                      <a:pt x="19050" y="1270"/>
                      <a:pt x="41910" y="0"/>
                      <a:pt x="41910" y="0"/>
                    </a:cubicBezTo>
                  </a:path>
                </a:pathLst>
              </a:custGeom>
              <a:solidFill>
                <a:srgbClr val="F0C543">
                  <a:alpha val="62353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240656" y="1470398"/>
              <a:ext cx="322580" cy="320040"/>
              <a:chOff x="0" y="0"/>
              <a:chExt cx="322580" cy="32004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49530" y="48260"/>
                <a:ext cx="226060" cy="226060"/>
              </a:xfrm>
              <a:custGeom>
                <a:avLst/>
                <a:gdLst/>
                <a:ahLst/>
                <a:cxnLst/>
                <a:rect l="l" t="t" r="r" b="b"/>
                <a:pathLst>
                  <a:path w="226060" h="226060">
                    <a:moveTo>
                      <a:pt x="173990" y="219710"/>
                    </a:moveTo>
                    <a:cubicBezTo>
                      <a:pt x="88900" y="154940"/>
                      <a:pt x="16510" y="88900"/>
                      <a:pt x="6350" y="55880"/>
                    </a:cubicBezTo>
                    <a:cubicBezTo>
                      <a:pt x="1270" y="39370"/>
                      <a:pt x="3810" y="21590"/>
                      <a:pt x="11430" y="13970"/>
                    </a:cubicBezTo>
                    <a:cubicBezTo>
                      <a:pt x="17780" y="5080"/>
                      <a:pt x="33020" y="0"/>
                      <a:pt x="41910" y="2540"/>
                    </a:cubicBezTo>
                    <a:cubicBezTo>
                      <a:pt x="53340" y="5080"/>
                      <a:pt x="69850" y="22860"/>
                      <a:pt x="71120" y="34290"/>
                    </a:cubicBezTo>
                    <a:cubicBezTo>
                      <a:pt x="73660" y="43180"/>
                      <a:pt x="67310" y="58420"/>
                      <a:pt x="59690" y="64770"/>
                    </a:cubicBezTo>
                    <a:cubicBezTo>
                      <a:pt x="52070" y="71120"/>
                      <a:pt x="36830" y="74930"/>
                      <a:pt x="26670" y="71120"/>
                    </a:cubicBezTo>
                    <a:cubicBezTo>
                      <a:pt x="16510" y="67310"/>
                      <a:pt x="2540" y="48260"/>
                      <a:pt x="1270" y="38100"/>
                    </a:cubicBezTo>
                    <a:cubicBezTo>
                      <a:pt x="0" y="27940"/>
                      <a:pt x="8890" y="12700"/>
                      <a:pt x="16510" y="8890"/>
                    </a:cubicBezTo>
                    <a:cubicBezTo>
                      <a:pt x="26670" y="2540"/>
                      <a:pt x="45720" y="3810"/>
                      <a:pt x="59690" y="11430"/>
                    </a:cubicBezTo>
                    <a:cubicBezTo>
                      <a:pt x="83820" y="22860"/>
                      <a:pt x="105410" y="77470"/>
                      <a:pt x="133350" y="105410"/>
                    </a:cubicBezTo>
                    <a:cubicBezTo>
                      <a:pt x="160020" y="133350"/>
                      <a:pt x="213360" y="154940"/>
                      <a:pt x="220980" y="179070"/>
                    </a:cubicBezTo>
                    <a:cubicBezTo>
                      <a:pt x="226060" y="193040"/>
                      <a:pt x="219710" y="213360"/>
                      <a:pt x="210820" y="220980"/>
                    </a:cubicBezTo>
                    <a:cubicBezTo>
                      <a:pt x="201930" y="226060"/>
                      <a:pt x="173990" y="219710"/>
                      <a:pt x="173990" y="219710"/>
                    </a:cubicBezTo>
                  </a:path>
                </a:pathLst>
              </a:custGeom>
              <a:solidFill>
                <a:srgbClr val="F0C543">
                  <a:alpha val="62353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da-DK"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971416" y="1857748"/>
              <a:ext cx="372110" cy="231140"/>
              <a:chOff x="0" y="0"/>
              <a:chExt cx="372110" cy="23114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48260" y="45720"/>
                <a:ext cx="27813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278130" h="133350">
                    <a:moveTo>
                      <a:pt x="233680" y="133350"/>
                    </a:moveTo>
                    <a:cubicBezTo>
                      <a:pt x="2540" y="53340"/>
                      <a:pt x="1270" y="35560"/>
                      <a:pt x="3810" y="25400"/>
                    </a:cubicBezTo>
                    <a:cubicBezTo>
                      <a:pt x="7620" y="16510"/>
                      <a:pt x="20320" y="7620"/>
                      <a:pt x="29210" y="5080"/>
                    </a:cubicBezTo>
                    <a:cubicBezTo>
                      <a:pt x="36830" y="3810"/>
                      <a:pt x="45720" y="5080"/>
                      <a:pt x="50800" y="8890"/>
                    </a:cubicBezTo>
                    <a:cubicBezTo>
                      <a:pt x="57150" y="11430"/>
                      <a:pt x="64770" y="16510"/>
                      <a:pt x="67310" y="24130"/>
                    </a:cubicBezTo>
                    <a:cubicBezTo>
                      <a:pt x="69850" y="31750"/>
                      <a:pt x="71120" y="48260"/>
                      <a:pt x="66040" y="55880"/>
                    </a:cubicBezTo>
                    <a:cubicBezTo>
                      <a:pt x="60960" y="64770"/>
                      <a:pt x="48260" y="73660"/>
                      <a:pt x="39370" y="73660"/>
                    </a:cubicBezTo>
                    <a:cubicBezTo>
                      <a:pt x="29210" y="74930"/>
                      <a:pt x="15240" y="68580"/>
                      <a:pt x="8890" y="60960"/>
                    </a:cubicBezTo>
                    <a:cubicBezTo>
                      <a:pt x="2540" y="53340"/>
                      <a:pt x="0" y="38100"/>
                      <a:pt x="2540" y="29210"/>
                    </a:cubicBezTo>
                    <a:cubicBezTo>
                      <a:pt x="6350" y="20320"/>
                      <a:pt x="13970" y="10160"/>
                      <a:pt x="25400" y="6350"/>
                    </a:cubicBezTo>
                    <a:cubicBezTo>
                      <a:pt x="48260" y="0"/>
                      <a:pt x="101600" y="17780"/>
                      <a:pt x="139700" y="29210"/>
                    </a:cubicBezTo>
                    <a:cubicBezTo>
                      <a:pt x="181610" y="41910"/>
                      <a:pt x="250190" y="58420"/>
                      <a:pt x="266700" y="80010"/>
                    </a:cubicBezTo>
                    <a:cubicBezTo>
                      <a:pt x="276860" y="91440"/>
                      <a:pt x="278130" y="107950"/>
                      <a:pt x="273050" y="116840"/>
                    </a:cubicBezTo>
                    <a:cubicBezTo>
                      <a:pt x="267970" y="127000"/>
                      <a:pt x="233680" y="133350"/>
                      <a:pt x="233680" y="133350"/>
                    </a:cubicBezTo>
                  </a:path>
                </a:pathLst>
              </a:custGeom>
              <a:solidFill>
                <a:srgbClr val="F0C543">
                  <a:alpha val="62353"/>
                </a:srgbClr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da-DK"/>
              </a:p>
            </p:txBody>
          </p:sp>
        </p:grpSp>
      </p:grpSp>
      <p:sp>
        <p:nvSpPr>
          <p:cNvPr id="40" name="TextBox 40"/>
          <p:cNvSpPr txBox="1"/>
          <p:nvPr/>
        </p:nvSpPr>
        <p:spPr>
          <a:xfrm>
            <a:off x="179861" y="43936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20B46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61369" y="3517791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87375"/>
            <a:ext cx="628650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storebror/storesøster.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533176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lillebror/lillesøster.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33552" y="7783221"/>
            <a:ext cx="259487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tvilling.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da-DK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da-DK" sz="4216" u="sng" noProof="0" dirty="0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90937" y="5297245"/>
            <a:ext cx="2938463" cy="721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løve.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6533245"/>
            <a:ext cx="4614863" cy="721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skildpadde.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7769590"/>
            <a:ext cx="3319463" cy="721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da-DK" sz="42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fugl.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da-DK" sz="1400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da-DK" sz="4200" b="1" noProof="0" dirty="0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da-DK" sz="13844" noProof="0" dirty="0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Freeform 7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Freeform 8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9" name="TextBox 9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44130" y="5356759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der er god til at huske.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44130" y="6592760"/>
            <a:ext cx="66549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der er god til at lytte.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44130" y="7829105"/>
            <a:ext cx="6386554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der er god til at smile.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2941" y="4028646"/>
            <a:ext cx="1378550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du blev født på ny. Ville du så helst fødes som…?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vampyr.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heks.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spøgelse.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18632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57926" y="4009822"/>
            <a:ext cx="97522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efterlades i et rum med…?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Hunde der gør.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Babyer der græder.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Kedelige voksne.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7926" y="4009822"/>
            <a:ext cx="97522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efterlades i et rum med…?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Mærkelige robotter.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Børn der taler et andet sprog.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564111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Spørgende voksne.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7926" y="4009822"/>
            <a:ext cx="975226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efterlades i et rum med…?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sovende bjørn.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Sure børn.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737053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Voksne der tror de er sjove.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5757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lukket supermarked.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stor skov i foråret.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737053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tivoli om vinteren.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82706" y="4009822"/>
            <a:ext cx="66643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efterlades i…?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2706" y="4009822"/>
            <a:ext cx="66643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efterlades i…?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computerspil.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TV-julekalender.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737053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Fortiden.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2706" y="4009822"/>
            <a:ext cx="666437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efterlades i…?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kæmpe fiskenet.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7728348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dyb grotte.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737053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Fremtiden.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B7B84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596733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opfinde…?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5297245"/>
            <a:ext cx="71828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Skyer i alle farver.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Sæbebobler så store som byer.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Hostesaft der fjerner hoste med det samme.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596733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opfinde…?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Verdens bedste dyrehospital.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Træer som kan tale.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plaster som fjerner smerte.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596733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opfinde…?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kur for forkølelse.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Dyr som kan tale.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træ der gror chokolademønter.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596733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opfinde…?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Slik der er sundt.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1057593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kopimaskine der kan kopiere kæledyr.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flyvende cykel.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3412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664AB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... ekstra?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mor.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hjerne.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liv.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... ekstra?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jul.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hjerte.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søskende.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... ekstra?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fødselsdag.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fredag.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lunge.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... ekstra?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klæde sig ud i skolen-dag.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give gaver-dag.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kaste med karameller-dag.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D172A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Kan du bedst undvære…?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Synet.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Hørelsen.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Hænderne.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Kan du bedst undvære…?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Slik.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Grøntsager.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Kød.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Kan du bedst undvære…?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Farven blå.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Farven rød.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Farven gul.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Kan du bedst undvære…?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Billeder.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Bogstaver.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Kan du bedst undvære…?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Trøst.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Gode råd.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8263291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Kan du bedst undvære…?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Tegnefilm.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Legepladser.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Ferier.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6478D6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evner vil du helst have?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kængurus.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gepards.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pindsvins.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evner vil du helst have?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læges.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mekanikers.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pilots.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evner vil du helst have?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Robin Hoods.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Spidermans.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Julemandens.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Hvis evner vil du helst have?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edderkop.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krappe.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gris.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0C543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1000...?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Venner.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Enkroner.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Stykker legetøj.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1000...?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Kæledyr.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Slikkepinde.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Stykker tøj.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1000...?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Uglede kaniner.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Flade bolde.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Usynlige bamser.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1000...?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Bøger.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Kusiner/fætre.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Fastelavnskostumer.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have 1000...?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Jokes.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Søde ord.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Vilde idéer.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795548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eje...?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usynlighedsring.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drømmehusker.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fyldt slikautomat.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eje...?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8703573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flyvende tæppe.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8429062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film af hele dit liv.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zoologisk have.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eje...?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ur der kan spole tiden 5 minutter tilbage.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ur der kan springe en dag over.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 ur der kan få tiden til at gå langsommere.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eje...?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ja-hat.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sky-seng.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glemmebog.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00523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Vil du helst eje...?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hund der adlyder alt.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hund der er helt sig selv.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 hund der er pokkers klog.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07615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80DCDF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6D4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din nye robot kunne gøre for dig?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Rydde op på dit værelse.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Læse højt for dig.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Beskytte dig om natten.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din nye robot kunne gøre for dig?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Fortælle dig, hvad du føler.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Give dig råd til blive dygtig.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Bage kager.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6D4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din nye robot kunne gøre for dig?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Lære dig nye ord.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Finde på nye lege.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Kunne løfte tunge ting.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6D4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Hvad skal din nye robot kunne gøre for dig?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Gentage ord på et andet sprog.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Lave dine lektier.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Hviske hvad andre tænker.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FF6D4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20B46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Vores kommune måtte gerne have flere…?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Havfruer.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Dinosaurer.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Enhjørninger.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4" name="Freeform 14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Freeform 16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Vores kommune måtte gerne have flere…?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Labyrinter.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Vilde dyr.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Udklædningsfester.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20B46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Vores kommune måtte gerne have flere…?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Høje bjerge.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972613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Store skove.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Dybe søer.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20B46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883" y="3422763"/>
            <a:ext cx="15818234" cy="5978412"/>
            <a:chOff x="0" y="0"/>
            <a:chExt cx="4166119" cy="15745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6119" cy="1574561"/>
            </a:xfrm>
            <a:custGeom>
              <a:avLst/>
              <a:gdLst/>
              <a:ahLst/>
              <a:cxnLst/>
              <a:rect l="l" t="t" r="r" b="b"/>
              <a:pathLst>
                <a:path w="4166119" h="1574561">
                  <a:moveTo>
                    <a:pt x="22024" y="0"/>
                  </a:moveTo>
                  <a:lnTo>
                    <a:pt x="4144095" y="0"/>
                  </a:lnTo>
                  <a:cubicBezTo>
                    <a:pt x="4156259" y="0"/>
                    <a:pt x="4166119" y="9861"/>
                    <a:pt x="4166119" y="22024"/>
                  </a:cubicBezTo>
                  <a:lnTo>
                    <a:pt x="4166119" y="1552537"/>
                  </a:lnTo>
                  <a:cubicBezTo>
                    <a:pt x="4166119" y="1558378"/>
                    <a:pt x="4163799" y="1563980"/>
                    <a:pt x="4159669" y="1568110"/>
                  </a:cubicBezTo>
                  <a:cubicBezTo>
                    <a:pt x="4155538" y="1572241"/>
                    <a:pt x="4149936" y="1574561"/>
                    <a:pt x="4144095" y="1574561"/>
                  </a:cubicBezTo>
                  <a:lnTo>
                    <a:pt x="22024" y="1574561"/>
                  </a:lnTo>
                  <a:cubicBezTo>
                    <a:pt x="16183" y="1574561"/>
                    <a:pt x="10581" y="1572241"/>
                    <a:pt x="6451" y="1568110"/>
                  </a:cubicBezTo>
                  <a:cubicBezTo>
                    <a:pt x="2320" y="1563980"/>
                    <a:pt x="0" y="1558378"/>
                    <a:pt x="0" y="1552537"/>
                  </a:cubicBezTo>
                  <a:lnTo>
                    <a:pt x="0" y="22024"/>
                  </a:lnTo>
                  <a:cubicBezTo>
                    <a:pt x="0" y="16183"/>
                    <a:pt x="2320" y="10581"/>
                    <a:pt x="6451" y="6451"/>
                  </a:cubicBezTo>
                  <a:cubicBezTo>
                    <a:pt x="10581" y="2320"/>
                    <a:pt x="16183" y="0"/>
                    <a:pt x="220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rnd">
              <a:solidFill>
                <a:srgbClr val="ADD7E1"/>
              </a:solidFill>
              <a:prstDash val="solid"/>
              <a:rou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6119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1261369" y="615529"/>
            <a:ext cx="1603921" cy="731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3"/>
              </a:lnSpc>
              <a:spcBef>
                <a:spcPct val="0"/>
              </a:spcBef>
            </a:pPr>
            <a:r>
              <a:rPr lang="en-US" sz="4216" u="sng">
                <a:solidFill>
                  <a:srgbClr val="0484A5"/>
                </a:solidFill>
                <a:latin typeface="Lazydog"/>
                <a:ea typeface="Lazydog"/>
                <a:cs typeface="Lazydog"/>
                <a:sym typeface="Lazydog"/>
              </a:rPr>
              <a:t>Ugens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02736" y="4009822"/>
            <a:ext cx="1194577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484A5"/>
                </a:solidFill>
                <a:latin typeface="Inter Bold"/>
                <a:ea typeface="Inter Bold"/>
                <a:cs typeface="Inter Bold"/>
                <a:sym typeface="Inter Bold"/>
              </a:rPr>
              <a:t>Vores kommune måtte gerne have flere…?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0938" y="5297245"/>
            <a:ext cx="1102934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Der altid siger sandheden.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0937" y="6533245"/>
            <a:ext cx="1314025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Der leger med flyvende drager og fjernstyrede biler.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0937" y="7769590"/>
            <a:ext cx="11381009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Børn der bestemmer.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36629" y="6350825"/>
            <a:ext cx="756458" cy="1000125"/>
          </a:xfrm>
          <a:custGeom>
            <a:avLst/>
            <a:gdLst/>
            <a:ahLst/>
            <a:cxnLst/>
            <a:rect l="l" t="t" r="r" b="b"/>
            <a:pathLst>
              <a:path w="756458" h="1000125">
                <a:moveTo>
                  <a:pt x="0" y="0"/>
                </a:moveTo>
                <a:lnTo>
                  <a:pt x="756458" y="0"/>
                </a:lnTo>
                <a:lnTo>
                  <a:pt x="756458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4" name="Freeform 14"/>
          <p:cNvSpPr/>
          <p:nvPr/>
        </p:nvSpPr>
        <p:spPr>
          <a:xfrm>
            <a:off x="2346154" y="7550975"/>
            <a:ext cx="681903" cy="1000125"/>
          </a:xfrm>
          <a:custGeom>
            <a:avLst/>
            <a:gdLst/>
            <a:ahLst/>
            <a:cxnLst/>
            <a:rect l="l" t="t" r="r" b="b"/>
            <a:pathLst>
              <a:path w="681903" h="1000125">
                <a:moveTo>
                  <a:pt x="0" y="0"/>
                </a:moveTo>
                <a:lnTo>
                  <a:pt x="681904" y="0"/>
                </a:lnTo>
                <a:lnTo>
                  <a:pt x="681904" y="1000125"/>
                </a:lnTo>
                <a:lnTo>
                  <a:pt x="0" y="100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2341957" y="5143500"/>
            <a:ext cx="751130" cy="1002722"/>
          </a:xfrm>
          <a:custGeom>
            <a:avLst/>
            <a:gdLst/>
            <a:ahLst/>
            <a:cxnLst/>
            <a:rect l="l" t="t" r="r" b="b"/>
            <a:pathLst>
              <a:path w="751130" h="1002722">
                <a:moveTo>
                  <a:pt x="0" y="0"/>
                </a:moveTo>
                <a:lnTo>
                  <a:pt x="751130" y="0"/>
                </a:lnTo>
                <a:lnTo>
                  <a:pt x="751130" y="1002722"/>
                </a:lnTo>
                <a:lnTo>
                  <a:pt x="0" y="10027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179861" y="1512999"/>
            <a:ext cx="17928277" cy="1804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9"/>
              </a:lnSpc>
            </a:pPr>
            <a:r>
              <a:rPr lang="en-US" sz="13844">
                <a:solidFill>
                  <a:srgbClr val="20B46D"/>
                </a:solidFill>
                <a:latin typeface="Luducudu"/>
                <a:ea typeface="Luducudu"/>
                <a:cs typeface="Luducudu"/>
                <a:sym typeface="Luducudu"/>
              </a:rPr>
              <a:t>Filosofiske spørgsmål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5428" y="9857770"/>
            <a:ext cx="219740" cy="219740"/>
          </a:xfrm>
          <a:custGeom>
            <a:avLst/>
            <a:gdLst/>
            <a:ahLst/>
            <a:cxnLst/>
            <a:rect l="l" t="t" r="r" b="b"/>
            <a:pathLst>
              <a:path w="219740" h="219740">
                <a:moveTo>
                  <a:pt x="0" y="0"/>
                </a:moveTo>
                <a:lnTo>
                  <a:pt x="219740" y="0"/>
                </a:lnTo>
                <a:lnTo>
                  <a:pt x="219740" y="219741"/>
                </a:lnTo>
                <a:lnTo>
                  <a:pt x="0" y="219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642318" y="9829195"/>
            <a:ext cx="123810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Tankespirerne.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40296" y="9829195"/>
            <a:ext cx="26254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Ugens filosofiske spørgsmål.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81075"/>
            <a:ext cx="7475380" cy="519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Tak fordi du hentede vores materiale, Ugens filosofiske spørgsmål.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Håber du, dine kollegaer og elever får glæde af det.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Hvis du har spørgsmål eller kommentarer til vores materiale, er du meget velkommen til at skrive til os på </a:t>
            </a:r>
            <a:r>
              <a:rPr lang="en-US" sz="2100" u="sng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  <a:hlinkClick r:id="rId4" tooltip="mailto:tankespirerne@gmail.com"/>
              </a:rPr>
              <a:t>tankespirerne@gmail.com</a:t>
            </a: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 kopiering, analogt og digitalt, af dette materiale eller dele deraf er tilladt i henhold til undervisningsinstitutionens aftale med Copydan Tekst &amp; Node. Kopiering, der går ud over begrænsningsreglerne i aftalen med Copydan Tekst &amp; Node, kan alene finde sted efter forudgående aftale med licensgiver'.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1398</Words>
  <Application>Microsoft Office PowerPoint</Application>
  <PresentationFormat>Brugerdefineret</PresentationFormat>
  <Paragraphs>380</Paragraphs>
  <Slides>48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48</vt:i4>
      </vt:variant>
    </vt:vector>
  </HeadingPairs>
  <TitlesOfParts>
    <vt:vector size="55" baseType="lpstr">
      <vt:lpstr>Calibri</vt:lpstr>
      <vt:lpstr>Arial</vt:lpstr>
      <vt:lpstr>Inter Bold</vt:lpstr>
      <vt:lpstr>Lazydog</vt:lpstr>
      <vt:lpstr>Inter</vt:lpstr>
      <vt:lpstr>Luducudu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Ugens filosofiske spørgsmål 1 (til projicering)</dc:title>
  <cp:lastModifiedBy>Martin Kongshave | Kursusfabrikken.dk</cp:lastModifiedBy>
  <cp:revision>3</cp:revision>
  <dcterms:created xsi:type="dcterms:W3CDTF">2006-08-16T00:00:00Z</dcterms:created>
  <dcterms:modified xsi:type="dcterms:W3CDTF">2025-09-05T12:46:39Z</dcterms:modified>
  <dc:identifier>DAGxukw9HS0</dc:identifier>
</cp:coreProperties>
</file>