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7"/>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Bank Gothic Medium" charset="1" panose="020B0807020203060204"/>
      <p:regular r:id="rId20"/>
    </p:embeddedFont>
    <p:embeddedFont>
      <p:font typeface="Bank Gothic Light" charset="1" panose="020B0607020203060204"/>
      <p:regular r:id="rId22"/>
    </p:embeddedFont>
    <p:embeddedFont>
      <p:font typeface="Arimo" charset="1" panose="020B0604020202020204"/>
      <p:regular r:id="rId23"/>
    </p:embeddedFont>
    <p:embeddedFont>
      <p:font typeface="Big Shoulders Display Bold" charset="1" panose="00000000000000000000"/>
      <p:regular r:id="rId25"/>
    </p:embeddedFont>
    <p:embeddedFont>
      <p:font typeface="Arimo Bold" charset="1" panose="020B0704020202020204"/>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notesMasters/notesMaster1.xml" Type="http://schemas.openxmlformats.org/officeDocument/2006/relationships/notesMaster"/><Relationship Id="rId18" Target="theme/theme2.xml" Type="http://schemas.openxmlformats.org/officeDocument/2006/relationships/theme"/><Relationship Id="rId19" Target="notesSlides/notesSlide1.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notesSlides/notesSlide2.xml" Type="http://schemas.openxmlformats.org/officeDocument/2006/relationships/notesSlide"/><Relationship Id="rId22" Target="fonts/font22.fntdata" Type="http://schemas.openxmlformats.org/officeDocument/2006/relationships/font"/><Relationship Id="rId23" Target="fonts/font23.fntdata" Type="http://schemas.openxmlformats.org/officeDocument/2006/relationships/font"/><Relationship Id="rId24" Target="notesSlides/notesSlide3.xml" Type="http://schemas.openxmlformats.org/officeDocument/2006/relationships/notesSlide"/><Relationship Id="rId25" Target="fonts/font25.fntdata" Type="http://schemas.openxmlformats.org/officeDocument/2006/relationships/font"/><Relationship Id="rId26" Target="notesSlides/notesSlide4.xml" Type="http://schemas.openxmlformats.org/officeDocument/2006/relationships/notesSlide"/><Relationship Id="rId27" Target="notesSlides/notesSlide5.xml" Type="http://schemas.openxmlformats.org/officeDocument/2006/relationships/notesSlide"/><Relationship Id="rId28" Target="notesSlides/notesSlide6.xml" Type="http://schemas.openxmlformats.org/officeDocument/2006/relationships/notesSlide"/><Relationship Id="rId29" Target="notesSlides/notesSlide7.xml" Type="http://schemas.openxmlformats.org/officeDocument/2006/relationships/notesSlide"/><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4.jpe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thinglink.com/video/1776598198723281764?fbclid=IwAR1r7oGpRGGusTzltgFFWfoh_LJZxdEXjr8slDzi6ocWUNMNphBNuFT6PKU"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png" Type="http://schemas.openxmlformats.org/officeDocument/2006/relationships/image"/><Relationship Id="rId4" Target="../media/image3.svg" Type="http://schemas.openxmlformats.org/officeDocument/2006/relationships/image"/><Relationship Id="rId5"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png" Type="http://schemas.openxmlformats.org/officeDocument/2006/relationships/image"/><Relationship Id="rId2" Target="../notesSlides/notesSlide3.xml" Type="http://schemas.openxmlformats.org/officeDocument/2006/relationships/notesSlide"/><Relationship Id="rId3" Target="../media/image8.png" Type="http://schemas.openxmlformats.org/officeDocument/2006/relationships/image"/><Relationship Id="rId4" Target="../media/image9.png" Type="http://schemas.openxmlformats.org/officeDocument/2006/relationships/image"/><Relationship Id="rId5" Target="../media/image10.png" Type="http://schemas.openxmlformats.org/officeDocument/2006/relationships/image"/><Relationship Id="rId6" Target="../media/image11.png" Type="http://schemas.openxmlformats.org/officeDocument/2006/relationships/image"/><Relationship Id="rId7" Target="../media/image12.png" Type="http://schemas.openxmlformats.org/officeDocument/2006/relationships/image"/><Relationship Id="rId8" Target="../media/image13.png" Type="http://schemas.openxmlformats.org/officeDocument/2006/relationships/image"/><Relationship Id="rId9" Target="../media/image1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png" Type="http://schemas.openxmlformats.org/officeDocument/2006/relationships/image"/><Relationship Id="rId13" Target="../media/image11.png" Type="http://schemas.openxmlformats.org/officeDocument/2006/relationships/image"/><Relationship Id="rId2" Target="../notesSlides/notesSlide4.xml" Type="http://schemas.openxmlformats.org/officeDocument/2006/relationships/notesSlide"/><Relationship Id="rId3" Target="../media/image2.png" Type="http://schemas.openxmlformats.org/officeDocument/2006/relationships/image"/><Relationship Id="rId4" Target="../media/image3.svg" Type="http://schemas.openxmlformats.org/officeDocument/2006/relationships/image"/><Relationship Id="rId5" Target="../media/image8.png" Type="http://schemas.openxmlformats.org/officeDocument/2006/relationships/image"/><Relationship Id="rId6" Target="../media/image9.png" Type="http://schemas.openxmlformats.org/officeDocument/2006/relationships/image"/><Relationship Id="rId7" Target="../media/image10.png" Type="http://schemas.openxmlformats.org/officeDocument/2006/relationships/image"/><Relationship Id="rId8" Target="../media/image15.png" Type="http://schemas.openxmlformats.org/officeDocument/2006/relationships/image"/><Relationship Id="rId9" Target="../media/image1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7.png" Type="http://schemas.openxmlformats.org/officeDocument/2006/relationships/image"/><Relationship Id="rId4" Target="../media/image18.svg" Type="http://schemas.openxmlformats.org/officeDocument/2006/relationships/image"/><Relationship Id="rId5" Target="../media/image19.png" Type="http://schemas.openxmlformats.org/officeDocument/2006/relationships/image"/><Relationship Id="rId6" Target="../media/image2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1.png" Type="http://schemas.openxmlformats.org/officeDocument/2006/relationships/image"/><Relationship Id="rId4" Target="../media/image22.svg" Type="http://schemas.openxmlformats.org/officeDocument/2006/relationships/image"/><Relationship Id="rId5" Target="../media/image2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9254B"/>
        </a:solidFill>
      </p:bgPr>
    </p:bg>
    <p:spTree>
      <p:nvGrpSpPr>
        <p:cNvPr id="1" name=""/>
        <p:cNvGrpSpPr/>
        <p:nvPr/>
      </p:nvGrpSpPr>
      <p:grpSpPr>
        <a:xfrm>
          <a:off x="0" y="0"/>
          <a:ext cx="0" cy="0"/>
          <a:chOff x="0" y="0"/>
          <a:chExt cx="0" cy="0"/>
        </a:xfrm>
      </p:grpSpPr>
      <p:sp>
        <p:nvSpPr>
          <p:cNvPr name="Freeform 2" id="2"/>
          <p:cNvSpPr/>
          <p:nvPr/>
        </p:nvSpPr>
        <p:spPr>
          <a:xfrm flipH="false" flipV="false" rot="0">
            <a:off x="-1946731" y="2842845"/>
            <a:ext cx="8872884" cy="8229600"/>
          </a:xfrm>
          <a:custGeom>
            <a:avLst/>
            <a:gdLst/>
            <a:ahLst/>
            <a:cxnLst/>
            <a:rect r="r" b="b" t="t" l="l"/>
            <a:pathLst>
              <a:path h="8229600" w="8872884">
                <a:moveTo>
                  <a:pt x="0" y="0"/>
                </a:moveTo>
                <a:lnTo>
                  <a:pt x="8872884" y="0"/>
                </a:lnTo>
                <a:lnTo>
                  <a:pt x="8872884" y="8229600"/>
                </a:lnTo>
                <a:lnTo>
                  <a:pt x="0" y="8229600"/>
                </a:lnTo>
                <a:lnTo>
                  <a:pt x="0" y="0"/>
                </a:lnTo>
                <a:close/>
              </a:path>
            </a:pathLst>
          </a:custGeom>
          <a:blipFill>
            <a:blip r:embed="rId3"/>
            <a:stretch>
              <a:fillRect l="0" t="0" r="0" b="0"/>
            </a:stretch>
          </a:blipFill>
        </p:spPr>
      </p:sp>
      <p:sp>
        <p:nvSpPr>
          <p:cNvPr name="Freeform 3" id="3"/>
          <p:cNvSpPr/>
          <p:nvPr/>
        </p:nvSpPr>
        <p:spPr>
          <a:xfrm flipH="false" flipV="false" rot="0">
            <a:off x="-1407861" y="-6741955"/>
            <a:ext cx="20668033" cy="19169601"/>
          </a:xfrm>
          <a:custGeom>
            <a:avLst/>
            <a:gdLst/>
            <a:ahLst/>
            <a:cxnLst/>
            <a:rect r="r" b="b" t="t" l="l"/>
            <a:pathLst>
              <a:path h="19169601" w="20668033">
                <a:moveTo>
                  <a:pt x="0" y="0"/>
                </a:moveTo>
                <a:lnTo>
                  <a:pt x="20668033" y="0"/>
                </a:lnTo>
                <a:lnTo>
                  <a:pt x="20668033" y="19169600"/>
                </a:lnTo>
                <a:lnTo>
                  <a:pt x="0" y="19169600"/>
                </a:lnTo>
                <a:lnTo>
                  <a:pt x="0" y="0"/>
                </a:lnTo>
                <a:close/>
              </a:path>
            </a:pathLst>
          </a:custGeom>
          <a:blipFill>
            <a:blip r:embed="rId3"/>
            <a:stretch>
              <a:fillRect l="0" t="0" r="0" b="0"/>
            </a:stretch>
          </a:blipFill>
        </p:spPr>
      </p:sp>
      <p:grpSp>
        <p:nvGrpSpPr>
          <p:cNvPr name="Group 4" id="4"/>
          <p:cNvGrpSpPr/>
          <p:nvPr/>
        </p:nvGrpSpPr>
        <p:grpSpPr>
          <a:xfrm rot="-2189055">
            <a:off x="7873217" y="-2360881"/>
            <a:ext cx="12854475" cy="13711440"/>
            <a:chOff x="0" y="0"/>
            <a:chExt cx="17139300" cy="18281920"/>
          </a:xfrm>
        </p:grpSpPr>
        <p:sp>
          <p:nvSpPr>
            <p:cNvPr name="Freeform 5" id="5"/>
            <p:cNvSpPr/>
            <p:nvPr/>
          </p:nvSpPr>
          <p:spPr>
            <a:xfrm flipH="false" flipV="false" rot="0">
              <a:off x="0" y="0"/>
              <a:ext cx="17139300" cy="18281920"/>
            </a:xfrm>
            <a:custGeom>
              <a:avLst/>
              <a:gdLst/>
              <a:ahLst/>
              <a:cxnLst/>
              <a:rect r="r" b="b" t="t" l="l"/>
              <a:pathLst>
                <a:path h="18281920" w="17139300">
                  <a:moveTo>
                    <a:pt x="0" y="0"/>
                  </a:moveTo>
                  <a:lnTo>
                    <a:pt x="17139300" y="0"/>
                  </a:lnTo>
                  <a:lnTo>
                    <a:pt x="17139300" y="18281920"/>
                  </a:lnTo>
                  <a:lnTo>
                    <a:pt x="0" y="18281920"/>
                  </a:lnTo>
                  <a:lnTo>
                    <a:pt x="0" y="0"/>
                  </a:lnTo>
                  <a:close/>
                </a:path>
              </a:pathLst>
            </a:custGeom>
            <a:blipFill>
              <a:blip r:embed="rId4">
                <a:alphaModFix amt="38000"/>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6042656" y="5200648"/>
              <a:ext cx="1984660" cy="1844336"/>
              <a:chOff x="0" y="0"/>
              <a:chExt cx="294122" cy="273326"/>
            </a:xfrm>
          </p:grpSpPr>
          <p:sp>
            <p:nvSpPr>
              <p:cNvPr name="Freeform 7" id="7"/>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alpha val="0"/>
                </a:srgbClr>
              </a:solidFill>
            </p:spPr>
          </p:sp>
          <p:sp>
            <p:nvSpPr>
              <p:cNvPr name="TextBox 8" id="8"/>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9" id="9"/>
          <p:cNvGrpSpPr>
            <a:grpSpLocks noChangeAspect="true"/>
          </p:cNvGrpSpPr>
          <p:nvPr/>
        </p:nvGrpSpPr>
        <p:grpSpPr>
          <a:xfrm rot="5400000">
            <a:off x="3526123" y="-592504"/>
            <a:ext cx="6362441" cy="12589182"/>
            <a:chOff x="0" y="0"/>
            <a:chExt cx="2620010" cy="5184140"/>
          </a:xfrm>
        </p:grpSpPr>
        <p:sp>
          <p:nvSpPr>
            <p:cNvPr name="Freeform 10" id="10"/>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10101"/>
            </a:solidFill>
          </p:spPr>
        </p:sp>
        <p:sp>
          <p:nvSpPr>
            <p:cNvPr name="Freeform 11" id="11"/>
            <p:cNvSpPr/>
            <p:nvPr/>
          </p:nvSpPr>
          <p:spPr>
            <a:xfrm flipH="false" flipV="false" rot="0">
              <a:off x="185420" y="156210"/>
              <a:ext cx="2250453" cy="4876800"/>
            </a:xfrm>
            <a:custGeom>
              <a:avLst/>
              <a:gdLst/>
              <a:ahLst/>
              <a:cxnLst/>
              <a:rect r="r" b="b" t="t" l="l"/>
              <a:pathLst>
                <a:path h="4876800" w="2250453">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6"/>
              <a:stretch>
                <a:fillRect l="-22257" t="0" r="-22257" b="0"/>
              </a:stretch>
            </a:blipFill>
          </p:spPr>
        </p:sp>
        <p:sp>
          <p:nvSpPr>
            <p:cNvPr name="Freeform 12" id="12"/>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name="Freeform 13" id="13"/>
            <p:cNvSpPr/>
            <p:nvPr/>
          </p:nvSpPr>
          <p:spPr>
            <a:xfrm flipH="false" flipV="false" rot="0">
              <a:off x="1579738" y="187960"/>
              <a:ext cx="63785" cy="63501"/>
            </a:xfrm>
            <a:custGeom>
              <a:avLst/>
              <a:gdLst/>
              <a:ahLst/>
              <a:cxnLst/>
              <a:rect r="r" b="b" t="t" l="l"/>
              <a:pathLst>
                <a:path h="63501" w="63785">
                  <a:moveTo>
                    <a:pt x="31892" y="0"/>
                  </a:moveTo>
                  <a:cubicBezTo>
                    <a:pt x="20515" y="-51"/>
                    <a:pt x="9980" y="5989"/>
                    <a:pt x="4277" y="15834"/>
                  </a:cubicBezTo>
                  <a:cubicBezTo>
                    <a:pt x="-1426" y="25678"/>
                    <a:pt x="-1426" y="37822"/>
                    <a:pt x="4277" y="47666"/>
                  </a:cubicBezTo>
                  <a:cubicBezTo>
                    <a:pt x="9980" y="57511"/>
                    <a:pt x="20515" y="63551"/>
                    <a:pt x="31892" y="63500"/>
                  </a:cubicBezTo>
                  <a:cubicBezTo>
                    <a:pt x="43269" y="63551"/>
                    <a:pt x="53804" y="57511"/>
                    <a:pt x="59507" y="47666"/>
                  </a:cubicBezTo>
                  <a:cubicBezTo>
                    <a:pt x="65210" y="37822"/>
                    <a:pt x="65210" y="25678"/>
                    <a:pt x="59507" y="15834"/>
                  </a:cubicBezTo>
                  <a:cubicBezTo>
                    <a:pt x="53804" y="5989"/>
                    <a:pt x="43269" y="-51"/>
                    <a:pt x="31892" y="0"/>
                  </a:cubicBezTo>
                  <a:close/>
                </a:path>
              </a:pathLst>
            </a:custGeom>
            <a:solidFill>
              <a:srgbClr val="555555"/>
            </a:solidFill>
          </p:spPr>
        </p:sp>
        <p:sp>
          <p:nvSpPr>
            <p:cNvPr name="Freeform 14" id="14"/>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name="Freeform 15" id="15"/>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name="Freeform 16" id="16"/>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name="Freeform 17" id="17"/>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name="Freeform 18" id="18"/>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sp>
        <p:nvSpPr>
          <p:cNvPr name="TextBox 19" id="19"/>
          <p:cNvSpPr txBox="true"/>
          <p:nvPr/>
        </p:nvSpPr>
        <p:spPr>
          <a:xfrm rot="0">
            <a:off x="1028700" y="4655128"/>
            <a:ext cx="11973234" cy="2061953"/>
          </a:xfrm>
          <a:prstGeom prst="rect">
            <a:avLst/>
          </a:prstGeom>
        </p:spPr>
        <p:txBody>
          <a:bodyPr anchor="t" rtlCol="false" tIns="0" lIns="0" bIns="0" rIns="0">
            <a:spAutoFit/>
          </a:bodyPr>
          <a:lstStyle/>
          <a:p>
            <a:pPr algn="l">
              <a:lnSpc>
                <a:spcPts val="7379"/>
              </a:lnSpc>
            </a:pPr>
            <a:r>
              <a:rPr lang="en-US" sz="10542" spc="-1054">
                <a:solidFill>
                  <a:srgbClr val="FFFFFF"/>
                </a:solidFill>
                <a:latin typeface="Bank Gothic Medium"/>
                <a:ea typeface="Bank Gothic Medium"/>
                <a:cs typeface="Bank Gothic Medium"/>
                <a:sym typeface="Bank Gothic Medium"/>
              </a:rPr>
              <a:t>ANBEFALINGS-ALGORITMEN</a:t>
            </a:r>
          </a:p>
        </p:txBody>
      </p:sp>
      <p:grpSp>
        <p:nvGrpSpPr>
          <p:cNvPr name="Group 20" id="20"/>
          <p:cNvGrpSpPr/>
          <p:nvPr/>
        </p:nvGrpSpPr>
        <p:grpSpPr>
          <a:xfrm rot="-5400000">
            <a:off x="1073577" y="2555918"/>
            <a:ext cx="8607815" cy="9181669"/>
            <a:chOff x="0" y="0"/>
            <a:chExt cx="11477087" cy="12242226"/>
          </a:xfrm>
        </p:grpSpPr>
        <p:sp>
          <p:nvSpPr>
            <p:cNvPr name="Freeform 21" id="21"/>
            <p:cNvSpPr/>
            <p:nvPr/>
          </p:nvSpPr>
          <p:spPr>
            <a:xfrm flipH="false" flipV="false" rot="0">
              <a:off x="0" y="0"/>
              <a:ext cx="11477087" cy="12242226"/>
            </a:xfrm>
            <a:custGeom>
              <a:avLst/>
              <a:gdLst/>
              <a:ahLst/>
              <a:cxnLst/>
              <a:rect r="r" b="b" t="t" l="l"/>
              <a:pathLst>
                <a:path h="12242226" w="11477087">
                  <a:moveTo>
                    <a:pt x="0" y="0"/>
                  </a:moveTo>
                  <a:lnTo>
                    <a:pt x="11477087" y="0"/>
                  </a:lnTo>
                  <a:lnTo>
                    <a:pt x="11477087" y="12242226"/>
                  </a:lnTo>
                  <a:lnTo>
                    <a:pt x="0" y="12242226"/>
                  </a:lnTo>
                  <a:lnTo>
                    <a:pt x="0" y="0"/>
                  </a:lnTo>
                  <a:close/>
                </a:path>
              </a:pathLst>
            </a:custGeom>
            <a:blipFill>
              <a:blip r:embed="rId7">
                <a:alphaModFix amt="13000"/>
                <a:extLst>
                  <a:ext uri="{96DAC541-7B7A-43D3-8B79-37D633B846F1}">
                    <asvg:svgBlip xmlns:asvg="http://schemas.microsoft.com/office/drawing/2016/SVG/main" r:embed="rId8"/>
                  </a:ext>
                </a:extLst>
              </a:blip>
              <a:stretch>
                <a:fillRect l="0" t="0" r="0" b="0"/>
              </a:stretch>
            </a:blipFill>
          </p:spPr>
        </p:sp>
        <p:grpSp>
          <p:nvGrpSpPr>
            <p:cNvPr name="Group 22" id="22"/>
            <p:cNvGrpSpPr/>
            <p:nvPr/>
          </p:nvGrpSpPr>
          <p:grpSpPr>
            <a:xfrm rot="0">
              <a:off x="4046378" y="3482539"/>
              <a:ext cx="1328999" cy="1235033"/>
              <a:chOff x="0" y="0"/>
              <a:chExt cx="294122" cy="273326"/>
            </a:xfrm>
          </p:grpSpPr>
          <p:sp>
            <p:nvSpPr>
              <p:cNvPr name="Freeform 23" id="23"/>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alpha val="0"/>
                </a:srgbClr>
              </a:solidFill>
            </p:spPr>
          </p:sp>
          <p:sp>
            <p:nvSpPr>
              <p:cNvPr name="TextBox 24" id="24"/>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29834" y="347734"/>
            <a:ext cx="3193219" cy="533400"/>
          </a:xfrm>
          <a:prstGeom prst="rect">
            <a:avLst/>
          </a:prstGeom>
        </p:spPr>
        <p:txBody>
          <a:bodyPr anchor="t" rtlCol="false" tIns="0" lIns="0" bIns="0" rIns="0">
            <a:spAutoFit/>
          </a:bodyPr>
          <a:lstStyle/>
          <a:p>
            <a:pPr algn="ctr">
              <a:lnSpc>
                <a:spcPts val="4200"/>
              </a:lnSpc>
              <a:spcBef>
                <a:spcPct val="0"/>
              </a:spcBef>
            </a:pPr>
            <a:r>
              <a:rPr lang="en-US" b="true" sz="3000">
                <a:solidFill>
                  <a:srgbClr val="270864"/>
                </a:solidFill>
                <a:latin typeface="Arimo Bold"/>
                <a:ea typeface="Arimo Bold"/>
                <a:cs typeface="Arimo Bold"/>
                <a:sym typeface="Arimo Bold"/>
              </a:rPr>
              <a:t>Lærervejledning </a:t>
            </a:r>
          </a:p>
        </p:txBody>
      </p:sp>
      <p:sp>
        <p:nvSpPr>
          <p:cNvPr name="TextBox 3" id="3"/>
          <p:cNvSpPr txBox="true"/>
          <p:nvPr/>
        </p:nvSpPr>
        <p:spPr>
          <a:xfrm rot="0">
            <a:off x="806034" y="2593658"/>
            <a:ext cx="1596609" cy="692150"/>
          </a:xfrm>
          <a:prstGeom prst="rect">
            <a:avLst/>
          </a:prstGeom>
        </p:spPr>
        <p:txBody>
          <a:bodyPr anchor="t" rtlCol="false" tIns="0" lIns="0" bIns="0" rIns="0">
            <a:spAutoFit/>
          </a:bodyPr>
          <a:lstStyle/>
          <a:p>
            <a:pPr algn="l">
              <a:lnSpc>
                <a:spcPts val="2799"/>
              </a:lnSpc>
            </a:pPr>
            <a:r>
              <a:rPr lang="en-US" sz="1999" b="true">
                <a:solidFill>
                  <a:srgbClr val="270864"/>
                </a:solidFill>
                <a:latin typeface="Arimo Bold"/>
                <a:ea typeface="Arimo Bold"/>
                <a:cs typeface="Arimo Bold"/>
                <a:sym typeface="Arimo Bold"/>
              </a:rPr>
              <a:t>Slide 1 + 2: </a:t>
            </a:r>
          </a:p>
          <a:p>
            <a:pPr algn="l">
              <a:lnSpc>
                <a:spcPts val="2799"/>
              </a:lnSpc>
              <a:spcBef>
                <a:spcPct val="0"/>
              </a:spcBef>
            </a:pPr>
          </a:p>
        </p:txBody>
      </p:sp>
      <p:sp>
        <p:nvSpPr>
          <p:cNvPr name="TextBox 4" id="4"/>
          <p:cNvSpPr txBox="true"/>
          <p:nvPr/>
        </p:nvSpPr>
        <p:spPr>
          <a:xfrm rot="0">
            <a:off x="2450890" y="2584133"/>
            <a:ext cx="15301711" cy="7052310"/>
          </a:xfrm>
          <a:prstGeom prst="rect">
            <a:avLst/>
          </a:prstGeom>
        </p:spPr>
        <p:txBody>
          <a:bodyPr anchor="t" rtlCol="false" tIns="0" lIns="0" bIns="0" rIns="0">
            <a:spAutoFit/>
          </a:bodyPr>
          <a:lstStyle/>
          <a:p>
            <a:pPr algn="l">
              <a:lnSpc>
                <a:spcPts val="2940"/>
              </a:lnSpc>
            </a:pPr>
            <a:r>
              <a:rPr lang="en-US" sz="2100" b="true">
                <a:solidFill>
                  <a:srgbClr val="270864"/>
                </a:solidFill>
                <a:latin typeface="Arimo Bold"/>
                <a:ea typeface="Arimo Bold"/>
                <a:cs typeface="Arimo Bold"/>
                <a:sym typeface="Arimo Bold"/>
              </a:rPr>
              <a:t>Forklar begrebet ‘anbefalingsalgoritme’</a:t>
            </a:r>
            <a:r>
              <a:rPr lang="en-US" sz="2100">
                <a:solidFill>
                  <a:srgbClr val="270864"/>
                </a:solidFill>
                <a:latin typeface="Arimo"/>
                <a:ea typeface="Arimo"/>
                <a:cs typeface="Arimo"/>
                <a:sym typeface="Arimo"/>
              </a:rPr>
              <a:t>:</a:t>
            </a:r>
            <a:r>
              <a:rPr lang="en-US" sz="2100">
                <a:solidFill>
                  <a:srgbClr val="270864"/>
                </a:solidFill>
                <a:latin typeface="Arimo"/>
                <a:ea typeface="Arimo"/>
                <a:cs typeface="Arimo"/>
                <a:sym typeface="Arimo"/>
              </a:rPr>
              <a:t> Brug slide 2 som humoristisk understøttelse: “Vi er her for dig!”.</a:t>
            </a:r>
            <a:r>
              <a:rPr lang="en-US" sz="2100">
                <a:solidFill>
                  <a:srgbClr val="270864"/>
                </a:solidFill>
                <a:latin typeface="Arimo"/>
                <a:ea typeface="Arimo"/>
                <a:cs typeface="Arimo"/>
                <a:sym typeface="Arimo"/>
              </a:rPr>
              <a:t> En anbefalingsalgoritme analyserer data om brugere, indhold og adfærd for at foreslå det, den vurderer som mest relevant eller sandsynligt interessant for den enkelte.</a:t>
            </a:r>
          </a:p>
          <a:p>
            <a:pPr algn="l">
              <a:lnSpc>
                <a:spcPts val="2940"/>
              </a:lnSpc>
            </a:pPr>
          </a:p>
          <a:p>
            <a:pPr algn="l">
              <a:lnSpc>
                <a:spcPts val="2940"/>
              </a:lnSpc>
            </a:pPr>
            <a:r>
              <a:rPr lang="en-US" sz="2100">
                <a:solidFill>
                  <a:srgbClr val="270864"/>
                </a:solidFill>
                <a:latin typeface="Arimo"/>
                <a:ea typeface="Arimo"/>
                <a:cs typeface="Arimo"/>
                <a:sym typeface="Arimo"/>
              </a:rPr>
              <a:t>Lad eleverne </a:t>
            </a:r>
            <a:r>
              <a:rPr lang="en-US" sz="2100" b="true">
                <a:solidFill>
                  <a:srgbClr val="270864"/>
                </a:solidFill>
                <a:latin typeface="Arimo Bold"/>
                <a:ea typeface="Arimo Bold"/>
                <a:cs typeface="Arimo Bold"/>
                <a:sym typeface="Arimo Bold"/>
              </a:rPr>
              <a:t>tale om deres slikpræferencer i makkerpar</a:t>
            </a:r>
            <a:r>
              <a:rPr lang="en-US" sz="2100">
                <a:solidFill>
                  <a:srgbClr val="270864"/>
                </a:solidFill>
                <a:latin typeface="Arimo"/>
                <a:ea typeface="Arimo"/>
                <a:cs typeface="Arimo"/>
                <a:sym typeface="Arimo"/>
              </a:rPr>
              <a:t>. Lad én af eleverne rangere de 5 stykker slik fra 1 (kan bedst lide) til 5 (kan mindst lide). Herefter kan du forklare, at du, som en anbefalingsalgoritme, nu ved, hvilket slik (læs: </a:t>
            </a:r>
            <a:r>
              <a:rPr lang="en-US" sz="2100" b="true">
                <a:solidFill>
                  <a:srgbClr val="270864"/>
                </a:solidFill>
                <a:latin typeface="Arimo Bold"/>
                <a:ea typeface="Arimo Bold"/>
                <a:cs typeface="Arimo Bold"/>
                <a:sym typeface="Arimo Bold"/>
              </a:rPr>
              <a:t>data</a:t>
            </a:r>
            <a:r>
              <a:rPr lang="en-US" sz="2100">
                <a:solidFill>
                  <a:srgbClr val="270864"/>
                </a:solidFill>
                <a:latin typeface="Arimo"/>
                <a:ea typeface="Arimo"/>
                <a:cs typeface="Arimo"/>
                <a:sym typeface="Arimo"/>
              </a:rPr>
              <a:t>) der vil være bedst at anbefale personen. Du kan uddybe ved at fortælle om </a:t>
            </a:r>
            <a:r>
              <a:rPr lang="en-US" sz="2100">
                <a:solidFill>
                  <a:srgbClr val="270864"/>
                </a:solidFill>
                <a:latin typeface="Arimo"/>
                <a:ea typeface="Arimo"/>
                <a:cs typeface="Arimo"/>
                <a:sym typeface="Arimo"/>
              </a:rPr>
              <a:t>metadata</a:t>
            </a:r>
            <a:r>
              <a:rPr lang="en-US" sz="2100">
                <a:solidFill>
                  <a:srgbClr val="270864"/>
                </a:solidFill>
                <a:latin typeface="Arimo"/>
                <a:ea typeface="Arimo"/>
                <a:cs typeface="Arimo"/>
                <a:sym typeface="Arimo"/>
              </a:rPr>
              <a:t>. </a:t>
            </a:r>
            <a:r>
              <a:rPr lang="en-US" sz="2100" b="true">
                <a:solidFill>
                  <a:srgbClr val="270864"/>
                </a:solidFill>
                <a:latin typeface="Arimo Bold"/>
                <a:ea typeface="Arimo Bold"/>
                <a:cs typeface="Arimo Bold"/>
                <a:sym typeface="Arimo Bold"/>
              </a:rPr>
              <a:t>Metadata</a:t>
            </a:r>
            <a:r>
              <a:rPr lang="en-US" sz="2100">
                <a:solidFill>
                  <a:srgbClr val="270864"/>
                </a:solidFill>
                <a:latin typeface="Arimo"/>
                <a:ea typeface="Arimo"/>
                <a:cs typeface="Arimo"/>
                <a:sym typeface="Arimo"/>
              </a:rPr>
              <a:t> er en slags overkategorier, fx kan slik inddeles i ‘lakrids’, ‘skum’ og ‘vingummi’ og smag i ‘surt’ og ‘sødt’, så man kan anbefale nyt beslægtet slik, der passer med slikspiserens præferencer.   </a:t>
            </a:r>
          </a:p>
          <a:p>
            <a:pPr algn="l">
              <a:lnSpc>
                <a:spcPts val="2940"/>
              </a:lnSpc>
            </a:pPr>
          </a:p>
          <a:p>
            <a:pPr algn="l">
              <a:lnSpc>
                <a:spcPts val="2940"/>
              </a:lnSpc>
            </a:pPr>
            <a:r>
              <a:rPr lang="en-US" sz="2100" b="true">
                <a:solidFill>
                  <a:srgbClr val="270864"/>
                </a:solidFill>
                <a:latin typeface="Arimo Bold"/>
                <a:ea typeface="Arimo Bold"/>
                <a:cs typeface="Arimo Bold"/>
                <a:sym typeface="Arimo Bold"/>
              </a:rPr>
              <a:t>Præsenter Peter. </a:t>
            </a:r>
            <a:r>
              <a:rPr lang="en-US" sz="2100">
                <a:solidFill>
                  <a:srgbClr val="270864"/>
                </a:solidFill>
                <a:latin typeface="Arimo"/>
                <a:ea typeface="Arimo"/>
                <a:cs typeface="Arimo"/>
                <a:sym typeface="Arimo"/>
              </a:rPr>
              <a:t>Peter er en ‘fiktiv’ person, som går i 8. klasse. Eleverne vil få adgang til alle de data, som Peter har delt de sidste 24 timer på forskellige platforme gennem sine devices. Peter er ham, de nu skal til at lære bedre at kende, så vi kan sende ham anbefalinger.</a:t>
            </a:r>
          </a:p>
          <a:p>
            <a:pPr algn="l">
              <a:lnSpc>
                <a:spcPts val="2940"/>
              </a:lnSpc>
            </a:pPr>
          </a:p>
          <a:p>
            <a:pPr algn="l">
              <a:lnSpc>
                <a:spcPts val="2940"/>
              </a:lnSpc>
            </a:pPr>
            <a:r>
              <a:rPr lang="en-US" sz="2100" b="true">
                <a:solidFill>
                  <a:srgbClr val="270864"/>
                </a:solidFill>
                <a:latin typeface="Arimo Bold"/>
                <a:ea typeface="Arimo Bold"/>
                <a:cs typeface="Arimo Bold"/>
                <a:sym typeface="Arimo Bold"/>
              </a:rPr>
              <a:t>Præsenter Anbefalingsalgoritmen FJJQ5s hovedkvarter i ThingLink:</a:t>
            </a:r>
            <a:r>
              <a:rPr lang="en-US" sz="2100">
                <a:solidFill>
                  <a:srgbClr val="270864"/>
                </a:solidFill>
                <a:latin typeface="Arimo"/>
                <a:ea typeface="Arimo"/>
                <a:cs typeface="Arimo"/>
                <a:sym typeface="Arimo"/>
              </a:rPr>
              <a:t> I hovedkvarteret opbevares Peters data fra de sidste 24 timer. Ved at trykke sig rundt på de forskellige links kan eleverne finde Peters billeder, geolokation, søgehistorik og meget mere</a:t>
            </a:r>
            <a:r>
              <a:rPr lang="en-US" sz="2100" b="true">
                <a:solidFill>
                  <a:srgbClr val="270864"/>
                </a:solidFill>
                <a:latin typeface="Arimo Bold"/>
                <a:ea typeface="Arimo Bold"/>
                <a:cs typeface="Arimo Bold"/>
                <a:sym typeface="Arimo Bold"/>
              </a:rPr>
              <a:t>.</a:t>
            </a:r>
          </a:p>
          <a:p>
            <a:pPr algn="l">
              <a:lnSpc>
                <a:spcPts val="2940"/>
              </a:lnSpc>
            </a:pPr>
          </a:p>
          <a:p>
            <a:pPr algn="l">
              <a:lnSpc>
                <a:spcPts val="2940"/>
              </a:lnSpc>
              <a:spcBef>
                <a:spcPct val="0"/>
              </a:spcBef>
            </a:pPr>
            <a:r>
              <a:rPr lang="en-US" sz="2100">
                <a:solidFill>
                  <a:srgbClr val="270864"/>
                </a:solidFill>
                <a:latin typeface="Arimo"/>
                <a:ea typeface="Arimo"/>
                <a:cs typeface="Arimo"/>
                <a:sym typeface="Arimo"/>
              </a:rPr>
              <a:t>Eleverne skal arbejde i makkerpar. De skal have en computer hver især, så de kan tilgå hovedkvarteret og researche online på musik, film, sko etc., så de kan lave relevante anbefalinger til Peter. </a:t>
            </a:r>
          </a:p>
        </p:txBody>
      </p:sp>
      <p:sp>
        <p:nvSpPr>
          <p:cNvPr name="TextBox 5" id="5"/>
          <p:cNvSpPr txBox="true"/>
          <p:nvPr/>
        </p:nvSpPr>
        <p:spPr>
          <a:xfrm rot="0">
            <a:off x="806034" y="1290709"/>
            <a:ext cx="17481966" cy="692150"/>
          </a:xfrm>
          <a:prstGeom prst="rect">
            <a:avLst/>
          </a:prstGeom>
        </p:spPr>
        <p:txBody>
          <a:bodyPr anchor="t" rtlCol="false" tIns="0" lIns="0" bIns="0" rIns="0">
            <a:spAutoFit/>
          </a:bodyPr>
          <a:lstStyle/>
          <a:p>
            <a:pPr algn="l">
              <a:lnSpc>
                <a:spcPts val="2799"/>
              </a:lnSpc>
              <a:spcBef>
                <a:spcPct val="0"/>
              </a:spcBef>
            </a:pPr>
            <a:r>
              <a:rPr lang="en-US" sz="1999">
                <a:solidFill>
                  <a:srgbClr val="270864"/>
                </a:solidFill>
                <a:latin typeface="Arimo"/>
                <a:ea typeface="Arimo"/>
                <a:cs typeface="Arimo"/>
                <a:sym typeface="Arimo"/>
              </a:rPr>
              <a:t>Vi anbefaler at du inden undervisningen går ind i rummet ‘Anbefalingsalgoritmen‘ og bruger ca. 20 minutter på at gennemgå informationerne om Peter. Dette vil give dig en bedre forståelse af de resultater, de unge når frem til.</a:t>
            </a:r>
          </a:p>
        </p:txBody>
      </p:sp>
      <p:sp>
        <p:nvSpPr>
          <p:cNvPr name="TextBox 6" id="6"/>
          <p:cNvSpPr txBox="true"/>
          <p:nvPr/>
        </p:nvSpPr>
        <p:spPr>
          <a:xfrm rot="0">
            <a:off x="806034" y="4127127"/>
            <a:ext cx="1596609" cy="339725"/>
          </a:xfrm>
          <a:prstGeom prst="rect">
            <a:avLst/>
          </a:prstGeom>
        </p:spPr>
        <p:txBody>
          <a:bodyPr anchor="t" rtlCol="false" tIns="0" lIns="0" bIns="0" rIns="0">
            <a:spAutoFit/>
          </a:bodyPr>
          <a:lstStyle/>
          <a:p>
            <a:pPr algn="l">
              <a:lnSpc>
                <a:spcPts val="2799"/>
              </a:lnSpc>
              <a:spcBef>
                <a:spcPct val="0"/>
              </a:spcBef>
            </a:pPr>
            <a:r>
              <a:rPr lang="en-US" b="true" sz="1999">
                <a:solidFill>
                  <a:srgbClr val="270864"/>
                </a:solidFill>
                <a:latin typeface="Arimo Bold"/>
                <a:ea typeface="Arimo Bold"/>
                <a:cs typeface="Arimo Bold"/>
                <a:sym typeface="Arimo Bold"/>
              </a:rPr>
              <a:t>Slide 3 + 4:</a:t>
            </a:r>
          </a:p>
        </p:txBody>
      </p:sp>
      <p:sp>
        <p:nvSpPr>
          <p:cNvPr name="TextBox 7" id="7"/>
          <p:cNvSpPr txBox="true"/>
          <p:nvPr/>
        </p:nvSpPr>
        <p:spPr>
          <a:xfrm rot="0">
            <a:off x="729834" y="6352664"/>
            <a:ext cx="1596609" cy="339725"/>
          </a:xfrm>
          <a:prstGeom prst="rect">
            <a:avLst/>
          </a:prstGeom>
        </p:spPr>
        <p:txBody>
          <a:bodyPr anchor="t" rtlCol="false" tIns="0" lIns="0" bIns="0" rIns="0">
            <a:spAutoFit/>
          </a:bodyPr>
          <a:lstStyle/>
          <a:p>
            <a:pPr algn="l">
              <a:lnSpc>
                <a:spcPts val="2799"/>
              </a:lnSpc>
              <a:spcBef>
                <a:spcPct val="0"/>
              </a:spcBef>
            </a:pPr>
            <a:r>
              <a:rPr lang="en-US" b="true" sz="1999">
                <a:solidFill>
                  <a:srgbClr val="270864"/>
                </a:solidFill>
                <a:latin typeface="Arimo Bold"/>
                <a:ea typeface="Arimo Bold"/>
                <a:cs typeface="Arimo Bold"/>
                <a:sym typeface="Arimo Bold"/>
              </a:rPr>
              <a:t>Slide 5:</a:t>
            </a:r>
          </a:p>
        </p:txBody>
      </p:sp>
      <p:sp>
        <p:nvSpPr>
          <p:cNvPr name="TextBox 8" id="8"/>
          <p:cNvSpPr txBox="true"/>
          <p:nvPr/>
        </p:nvSpPr>
        <p:spPr>
          <a:xfrm rot="0">
            <a:off x="729834" y="7836977"/>
            <a:ext cx="1333798" cy="339725"/>
          </a:xfrm>
          <a:prstGeom prst="rect">
            <a:avLst/>
          </a:prstGeom>
        </p:spPr>
        <p:txBody>
          <a:bodyPr anchor="t" rtlCol="false" tIns="0" lIns="0" bIns="0" rIns="0">
            <a:spAutoFit/>
          </a:bodyPr>
          <a:lstStyle/>
          <a:p>
            <a:pPr algn="l">
              <a:lnSpc>
                <a:spcPts val="2799"/>
              </a:lnSpc>
              <a:spcBef>
                <a:spcPct val="0"/>
              </a:spcBef>
            </a:pPr>
            <a:r>
              <a:rPr lang="en-US" b="true" sz="1999">
                <a:solidFill>
                  <a:srgbClr val="270864"/>
                </a:solidFill>
                <a:latin typeface="Arimo Bold"/>
                <a:ea typeface="Arimo Bold"/>
                <a:cs typeface="Arimo Bold"/>
                <a:sym typeface="Arimo Bold"/>
              </a:rPr>
              <a:t>Slide 6 + 7:</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06034" y="1387475"/>
            <a:ext cx="1644856" cy="1397000"/>
          </a:xfrm>
          <a:prstGeom prst="rect">
            <a:avLst/>
          </a:prstGeom>
        </p:spPr>
        <p:txBody>
          <a:bodyPr anchor="t" rtlCol="false" tIns="0" lIns="0" bIns="0" rIns="0">
            <a:spAutoFit/>
          </a:bodyPr>
          <a:lstStyle/>
          <a:p>
            <a:pPr algn="l">
              <a:lnSpc>
                <a:spcPts val="2799"/>
              </a:lnSpc>
            </a:pPr>
            <a:r>
              <a:rPr lang="en-US" sz="1999" b="true">
                <a:solidFill>
                  <a:srgbClr val="270864"/>
                </a:solidFill>
                <a:latin typeface="Arimo Bold"/>
                <a:ea typeface="Arimo Bold"/>
                <a:cs typeface="Arimo Bold"/>
                <a:sym typeface="Arimo Bold"/>
              </a:rPr>
              <a:t>Slide 8 </a:t>
            </a:r>
          </a:p>
          <a:p>
            <a:pPr algn="l">
              <a:lnSpc>
                <a:spcPts val="2799"/>
              </a:lnSpc>
            </a:pPr>
          </a:p>
          <a:p>
            <a:pPr algn="l">
              <a:lnSpc>
                <a:spcPts val="2799"/>
              </a:lnSpc>
            </a:pPr>
          </a:p>
          <a:p>
            <a:pPr algn="l">
              <a:lnSpc>
                <a:spcPts val="2799"/>
              </a:lnSpc>
              <a:spcBef>
                <a:spcPct val="0"/>
              </a:spcBef>
            </a:pPr>
            <a:r>
              <a:rPr lang="en-US" b="true" sz="1999">
                <a:solidFill>
                  <a:srgbClr val="270864"/>
                </a:solidFill>
                <a:latin typeface="Arimo Bold"/>
                <a:ea typeface="Arimo Bold"/>
                <a:cs typeface="Arimo Bold"/>
                <a:sym typeface="Arimo Bold"/>
              </a:rPr>
              <a:t>Slide 9</a:t>
            </a:r>
          </a:p>
        </p:txBody>
      </p:sp>
      <p:sp>
        <p:nvSpPr>
          <p:cNvPr name="TextBox 3" id="3"/>
          <p:cNvSpPr txBox="true"/>
          <p:nvPr/>
        </p:nvSpPr>
        <p:spPr>
          <a:xfrm rot="0">
            <a:off x="2450890" y="1345087"/>
            <a:ext cx="15301711" cy="3337560"/>
          </a:xfrm>
          <a:prstGeom prst="rect">
            <a:avLst/>
          </a:prstGeom>
        </p:spPr>
        <p:txBody>
          <a:bodyPr anchor="t" rtlCol="false" tIns="0" lIns="0" bIns="0" rIns="0">
            <a:spAutoFit/>
          </a:bodyPr>
          <a:lstStyle/>
          <a:p>
            <a:pPr algn="l">
              <a:lnSpc>
                <a:spcPts val="2940"/>
              </a:lnSpc>
            </a:pPr>
            <a:r>
              <a:rPr lang="en-US" sz="2100" b="true">
                <a:solidFill>
                  <a:srgbClr val="270864"/>
                </a:solidFill>
                <a:latin typeface="Arimo Bold"/>
                <a:ea typeface="Arimo Bold"/>
                <a:cs typeface="Arimo Bold"/>
                <a:sym typeface="Arimo Bold"/>
              </a:rPr>
              <a:t>Præsenter quizarket, </a:t>
            </a:r>
            <a:r>
              <a:rPr lang="en-US" sz="2100">
                <a:solidFill>
                  <a:srgbClr val="270864"/>
                </a:solidFill>
                <a:latin typeface="Arimo"/>
                <a:ea typeface="Arimo"/>
                <a:cs typeface="Arimo"/>
                <a:sym typeface="Arimo"/>
              </a:rPr>
              <a:t>så eleverne kan vurdere fra 1-5, hvad de vil anbefale Peter i hans feed. 1 (bedst). 5 (har ikke Peters interesse). Udlever quizark til alle grupper. Giv makkerpar ca. 35 minutter til at lave anbefalingerne.</a:t>
            </a:r>
          </a:p>
          <a:p>
            <a:pPr algn="l">
              <a:lnSpc>
                <a:spcPts val="2940"/>
              </a:lnSpc>
            </a:pPr>
          </a:p>
          <a:p>
            <a:pPr algn="l">
              <a:lnSpc>
                <a:spcPts val="2940"/>
              </a:lnSpc>
            </a:pPr>
            <a:r>
              <a:rPr lang="en-US" sz="2100" b="true">
                <a:solidFill>
                  <a:srgbClr val="270864"/>
                </a:solidFill>
                <a:latin typeface="Arimo Bold"/>
                <a:ea typeface="Arimo Bold"/>
                <a:cs typeface="Arimo Bold"/>
                <a:sym typeface="Arimo Bold"/>
              </a:rPr>
              <a:t>“Facitlisten”</a:t>
            </a:r>
            <a:r>
              <a:rPr lang="en-US" sz="2100">
                <a:solidFill>
                  <a:srgbClr val="270864"/>
                </a:solidFill>
                <a:latin typeface="Arimo"/>
                <a:ea typeface="Arimo"/>
                <a:cs typeface="Arimo"/>
                <a:sym typeface="Arimo"/>
              </a:rPr>
              <a:t>:</a:t>
            </a:r>
            <a:r>
              <a:rPr lang="en-US" sz="2100">
                <a:solidFill>
                  <a:srgbClr val="270864"/>
                </a:solidFill>
                <a:latin typeface="Arimo"/>
                <a:ea typeface="Arimo"/>
                <a:cs typeface="Arimo"/>
                <a:sym typeface="Arimo"/>
              </a:rPr>
              <a:t> Vis ‘den gamle anbefalingsalgoritmes’ bud på anbefalinger til Peter. Jeg arbejder ud fra en præfabrikeret anbefalingsliste, som eleverne kan hjælpe med at korrigere. Eleverne argumenterer for, hvad Peter faktisk ville kunne lide. Det betyder, at du ikke behøver at være indholdseksperten!!!</a:t>
            </a:r>
          </a:p>
          <a:p>
            <a:pPr algn="l">
              <a:lnSpc>
                <a:spcPts val="2940"/>
              </a:lnSpc>
            </a:pPr>
          </a:p>
          <a:p>
            <a:pPr algn="l">
              <a:lnSpc>
                <a:spcPts val="2940"/>
              </a:lnSpc>
              <a:spcBef>
                <a:spcPct val="0"/>
              </a:spcBef>
            </a:pPr>
            <a:r>
              <a:rPr lang="en-US" b="true" sz="2100">
                <a:solidFill>
                  <a:srgbClr val="270864"/>
                </a:solidFill>
                <a:latin typeface="Arimo Bold"/>
                <a:ea typeface="Arimo Bold"/>
                <a:cs typeface="Arimo Bold"/>
                <a:sym typeface="Arimo Bold"/>
              </a:rPr>
              <a:t>Filosofisk dialog (anden del). </a:t>
            </a:r>
            <a:r>
              <a:rPr lang="en-US" sz="2100">
                <a:solidFill>
                  <a:srgbClr val="270864"/>
                </a:solidFill>
                <a:latin typeface="Arimo"/>
                <a:ea typeface="Arimo"/>
                <a:cs typeface="Arimo"/>
                <a:sym typeface="Arimo"/>
              </a:rPr>
              <a:t>Saml eleverne i dialogcirklen, og faciliter en reflekterende samtale omkring datadeling. Du kan finde og printe sessionsmanualen ‘Anbefalingsalgoritmen FJJQ5’ samt ‘Visualisering af 5 datakilder’ på Tankespirerne.dk.</a:t>
            </a:r>
          </a:p>
        </p:txBody>
      </p:sp>
      <p:sp>
        <p:nvSpPr>
          <p:cNvPr name="TextBox 4" id="4"/>
          <p:cNvSpPr txBox="true"/>
          <p:nvPr/>
        </p:nvSpPr>
        <p:spPr>
          <a:xfrm rot="0">
            <a:off x="2450890" y="6378783"/>
            <a:ext cx="11280369" cy="746760"/>
          </a:xfrm>
          <a:prstGeom prst="rect">
            <a:avLst/>
          </a:prstGeom>
        </p:spPr>
        <p:txBody>
          <a:bodyPr anchor="t" rtlCol="false" tIns="0" lIns="0" bIns="0" rIns="0">
            <a:spAutoFit/>
          </a:bodyPr>
          <a:lstStyle/>
          <a:p>
            <a:pPr algn="l">
              <a:lnSpc>
                <a:spcPts val="2939"/>
              </a:lnSpc>
              <a:spcBef>
                <a:spcPct val="0"/>
              </a:spcBef>
            </a:pPr>
            <a:r>
              <a:rPr lang="en-US" sz="2099" u="sng">
                <a:solidFill>
                  <a:srgbClr val="5E17EB"/>
                </a:solidFill>
                <a:latin typeface="Arimo"/>
                <a:ea typeface="Arimo"/>
                <a:cs typeface="Arimo"/>
                <a:sym typeface="Arimo"/>
                <a:hlinkClick r:id="rId2" tooltip="https://www.thinglink.com/video/1776598198723281764?fbclid=IwAR1r7oGpRGGusTzltgFFWfoh_LJZxdEXjr8slDzi6ocWUNMNphBNuFT6PKU"/>
              </a:rPr>
              <a:t>https://www.thinglink.com/video/1776598198723281764?fbclid=IwAR1r7oGpRGGusTzltgFFWfoh_LJZxdEXjr8slDzi6ocWUNMNphBNuFT6PKU</a:t>
            </a:r>
          </a:p>
        </p:txBody>
      </p:sp>
      <p:sp>
        <p:nvSpPr>
          <p:cNvPr name="TextBox 5" id="5"/>
          <p:cNvSpPr txBox="true"/>
          <p:nvPr/>
        </p:nvSpPr>
        <p:spPr>
          <a:xfrm rot="0">
            <a:off x="2450890" y="5797072"/>
            <a:ext cx="15301711" cy="365760"/>
          </a:xfrm>
          <a:prstGeom prst="rect">
            <a:avLst/>
          </a:prstGeom>
        </p:spPr>
        <p:txBody>
          <a:bodyPr anchor="t" rtlCol="false" tIns="0" lIns="0" bIns="0" rIns="0">
            <a:spAutoFit/>
          </a:bodyPr>
          <a:lstStyle/>
          <a:p>
            <a:pPr algn="l">
              <a:lnSpc>
                <a:spcPts val="2940"/>
              </a:lnSpc>
              <a:spcBef>
                <a:spcPct val="0"/>
              </a:spcBef>
            </a:pPr>
            <a:r>
              <a:rPr lang="en-US" b="true" sz="2100">
                <a:solidFill>
                  <a:srgbClr val="270864"/>
                </a:solidFill>
                <a:latin typeface="Arimo Bold"/>
                <a:ea typeface="Arimo Bold"/>
                <a:cs typeface="Arimo Bold"/>
                <a:sym typeface="Arimo Bold"/>
              </a:rPr>
              <a:t>FJJQ5s hovedkvarter (Thinglink)</a:t>
            </a:r>
          </a:p>
        </p:txBody>
      </p:sp>
      <p:sp>
        <p:nvSpPr>
          <p:cNvPr name="TextBox 6" id="6"/>
          <p:cNvSpPr txBox="true"/>
          <p:nvPr/>
        </p:nvSpPr>
        <p:spPr>
          <a:xfrm rot="0">
            <a:off x="729834" y="347734"/>
            <a:ext cx="3193219" cy="533400"/>
          </a:xfrm>
          <a:prstGeom prst="rect">
            <a:avLst/>
          </a:prstGeom>
        </p:spPr>
        <p:txBody>
          <a:bodyPr anchor="t" rtlCol="false" tIns="0" lIns="0" bIns="0" rIns="0">
            <a:spAutoFit/>
          </a:bodyPr>
          <a:lstStyle/>
          <a:p>
            <a:pPr algn="ctr">
              <a:lnSpc>
                <a:spcPts val="4200"/>
              </a:lnSpc>
              <a:spcBef>
                <a:spcPct val="0"/>
              </a:spcBef>
            </a:pPr>
            <a:r>
              <a:rPr lang="en-US" b="true" sz="3000">
                <a:solidFill>
                  <a:srgbClr val="270864"/>
                </a:solidFill>
                <a:latin typeface="Arimo Bold"/>
                <a:ea typeface="Arimo Bold"/>
                <a:cs typeface="Arimo Bold"/>
                <a:sym typeface="Arimo Bold"/>
              </a:rPr>
              <a:t>Lærervejledning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F173C"/>
        </a:solidFill>
      </p:bgPr>
    </p:bg>
    <p:spTree>
      <p:nvGrpSpPr>
        <p:cNvPr id="1" name=""/>
        <p:cNvGrpSpPr/>
        <p:nvPr/>
      </p:nvGrpSpPr>
      <p:grpSpPr>
        <a:xfrm>
          <a:off x="0" y="0"/>
          <a:ext cx="0" cy="0"/>
          <a:chOff x="0" y="0"/>
          <a:chExt cx="0" cy="0"/>
        </a:xfrm>
      </p:grpSpPr>
      <p:sp>
        <p:nvSpPr>
          <p:cNvPr name="TextBox 2" id="2"/>
          <p:cNvSpPr txBox="true"/>
          <p:nvPr/>
        </p:nvSpPr>
        <p:spPr>
          <a:xfrm rot="0">
            <a:off x="11340548" y="1885950"/>
            <a:ext cx="9170677" cy="6686550"/>
          </a:xfrm>
          <a:prstGeom prst="rect">
            <a:avLst/>
          </a:prstGeom>
        </p:spPr>
        <p:txBody>
          <a:bodyPr anchor="t" rtlCol="false" tIns="0" lIns="0" bIns="0" rIns="0">
            <a:spAutoFit/>
          </a:bodyPr>
          <a:lstStyle/>
          <a:p>
            <a:pPr algn="l">
              <a:lnSpc>
                <a:spcPts val="12599"/>
              </a:lnSpc>
            </a:pPr>
            <a:r>
              <a:rPr lang="en-US" sz="18000" spc="-1800">
                <a:solidFill>
                  <a:srgbClr val="FFFFFF"/>
                </a:solidFill>
                <a:latin typeface="Bank Gothic Light"/>
                <a:ea typeface="Bank Gothic Light"/>
                <a:cs typeface="Bank Gothic Light"/>
                <a:sym typeface="Bank Gothic Light"/>
              </a:rPr>
              <a:t>VI ER HER FOR DIG! </a:t>
            </a:r>
          </a:p>
        </p:txBody>
      </p:sp>
      <p:sp>
        <p:nvSpPr>
          <p:cNvPr name="TextBox 3" id="3"/>
          <p:cNvSpPr txBox="true"/>
          <p:nvPr/>
        </p:nvSpPr>
        <p:spPr>
          <a:xfrm rot="0">
            <a:off x="14695807" y="9676544"/>
            <a:ext cx="3208734" cy="391795"/>
          </a:xfrm>
          <a:prstGeom prst="rect">
            <a:avLst/>
          </a:prstGeom>
        </p:spPr>
        <p:txBody>
          <a:bodyPr anchor="t" rtlCol="false" tIns="0" lIns="0" bIns="0" rIns="0">
            <a:spAutoFit/>
          </a:bodyPr>
          <a:lstStyle/>
          <a:p>
            <a:pPr algn="ctr">
              <a:lnSpc>
                <a:spcPts val="3079"/>
              </a:lnSpc>
              <a:spcBef>
                <a:spcPct val="0"/>
              </a:spcBef>
            </a:pPr>
            <a:r>
              <a:rPr lang="en-US" sz="2199">
                <a:solidFill>
                  <a:srgbClr val="FFFFFF"/>
                </a:solidFill>
                <a:latin typeface="Arimo"/>
                <a:ea typeface="Arimo"/>
                <a:cs typeface="Arimo"/>
                <a:sym typeface="Arimo"/>
              </a:rPr>
              <a:t>Kilde: The Square Comics</a:t>
            </a:r>
          </a:p>
        </p:txBody>
      </p:sp>
      <p:grpSp>
        <p:nvGrpSpPr>
          <p:cNvPr name="Group 4" id="4"/>
          <p:cNvGrpSpPr/>
          <p:nvPr/>
        </p:nvGrpSpPr>
        <p:grpSpPr>
          <a:xfrm rot="-2189055">
            <a:off x="7564895" y="-2667051"/>
            <a:ext cx="13435714" cy="14331429"/>
            <a:chOff x="0" y="0"/>
            <a:chExt cx="17914286" cy="19108571"/>
          </a:xfrm>
        </p:grpSpPr>
        <p:sp>
          <p:nvSpPr>
            <p:cNvPr name="Freeform 5" id="5"/>
            <p:cNvSpPr/>
            <p:nvPr/>
          </p:nvSpPr>
          <p:spPr>
            <a:xfrm flipH="false" flipV="false" rot="0">
              <a:off x="0" y="0"/>
              <a:ext cx="17914286" cy="19108571"/>
            </a:xfrm>
            <a:custGeom>
              <a:avLst/>
              <a:gdLst/>
              <a:ahLst/>
              <a:cxnLst/>
              <a:rect r="r" b="b" t="t" l="l"/>
              <a:pathLst>
                <a:path h="19108571" w="17914286">
                  <a:moveTo>
                    <a:pt x="0" y="0"/>
                  </a:moveTo>
                  <a:lnTo>
                    <a:pt x="17914286" y="0"/>
                  </a:lnTo>
                  <a:lnTo>
                    <a:pt x="17914286" y="19108571"/>
                  </a:lnTo>
                  <a:lnTo>
                    <a:pt x="0" y="19108571"/>
                  </a:lnTo>
                  <a:lnTo>
                    <a:pt x="0" y="0"/>
                  </a:lnTo>
                  <a:close/>
                </a:path>
              </a:pathLst>
            </a:custGeom>
            <a:blipFill>
              <a:blip r:embed="rId3">
                <a:alphaModFix amt="14500"/>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6315886" y="5435804"/>
              <a:ext cx="2074400" cy="1927731"/>
              <a:chOff x="0" y="0"/>
              <a:chExt cx="294122" cy="273326"/>
            </a:xfrm>
          </p:grpSpPr>
          <p:sp>
            <p:nvSpPr>
              <p:cNvPr name="Freeform 7" id="7"/>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alpha val="0"/>
                </a:srgbClr>
              </a:solidFill>
            </p:spPr>
          </p:sp>
          <p:sp>
            <p:nvSpPr>
              <p:cNvPr name="TextBox 8" id="8"/>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sp>
        <p:nvSpPr>
          <p:cNvPr name="Freeform 9" id="9"/>
          <p:cNvSpPr/>
          <p:nvPr/>
        </p:nvSpPr>
        <p:spPr>
          <a:xfrm flipH="false" flipV="false" rot="0">
            <a:off x="421877" y="276653"/>
            <a:ext cx="9733694" cy="9733694"/>
          </a:xfrm>
          <a:custGeom>
            <a:avLst/>
            <a:gdLst/>
            <a:ahLst/>
            <a:cxnLst/>
            <a:rect r="r" b="b" t="t" l="l"/>
            <a:pathLst>
              <a:path h="9733694" w="9733694">
                <a:moveTo>
                  <a:pt x="0" y="0"/>
                </a:moveTo>
                <a:lnTo>
                  <a:pt x="9733694" y="0"/>
                </a:lnTo>
                <a:lnTo>
                  <a:pt x="9733694" y="9733694"/>
                </a:lnTo>
                <a:lnTo>
                  <a:pt x="0" y="9733694"/>
                </a:lnTo>
                <a:lnTo>
                  <a:pt x="0" y="0"/>
                </a:lnTo>
                <a:close/>
              </a:path>
            </a:pathLst>
          </a:custGeom>
          <a:blipFill>
            <a:blip r:embed="rId5"/>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605B59"/>
        </a:solidFill>
      </p:bgPr>
    </p:bg>
    <p:spTree>
      <p:nvGrpSpPr>
        <p:cNvPr id="1" name=""/>
        <p:cNvGrpSpPr/>
        <p:nvPr/>
      </p:nvGrpSpPr>
      <p:grpSpPr>
        <a:xfrm>
          <a:off x="0" y="0"/>
          <a:ext cx="0" cy="0"/>
          <a:chOff x="0" y="0"/>
          <a:chExt cx="0" cy="0"/>
        </a:xfrm>
      </p:grpSpPr>
      <p:grpSp>
        <p:nvGrpSpPr>
          <p:cNvPr name="Group 2" id="2"/>
          <p:cNvGrpSpPr/>
          <p:nvPr/>
        </p:nvGrpSpPr>
        <p:grpSpPr>
          <a:xfrm rot="0">
            <a:off x="-471547" y="-1176824"/>
            <a:ext cx="18759547" cy="11463824"/>
            <a:chOff x="0" y="0"/>
            <a:chExt cx="25012730" cy="15285099"/>
          </a:xfrm>
        </p:grpSpPr>
        <p:sp>
          <p:nvSpPr>
            <p:cNvPr name="Freeform 3" id="3"/>
            <p:cNvSpPr/>
            <p:nvPr/>
          </p:nvSpPr>
          <p:spPr>
            <a:xfrm flipH="false" flipV="false" rot="0">
              <a:off x="3816299" y="0"/>
              <a:ext cx="7854389" cy="7854389"/>
            </a:xfrm>
            <a:custGeom>
              <a:avLst/>
              <a:gdLst/>
              <a:ahLst/>
              <a:cxnLst/>
              <a:rect r="r" b="b" t="t" l="l"/>
              <a:pathLst>
                <a:path h="7854389" w="7854389">
                  <a:moveTo>
                    <a:pt x="0" y="0"/>
                  </a:moveTo>
                  <a:lnTo>
                    <a:pt x="7854389" y="0"/>
                  </a:lnTo>
                  <a:lnTo>
                    <a:pt x="7854389" y="7854389"/>
                  </a:lnTo>
                  <a:lnTo>
                    <a:pt x="0" y="7854389"/>
                  </a:lnTo>
                  <a:lnTo>
                    <a:pt x="0" y="0"/>
                  </a:lnTo>
                  <a:close/>
                </a:path>
              </a:pathLst>
            </a:custGeom>
            <a:blipFill>
              <a:blip r:embed="rId3">
                <a:alphaModFix amt="38000"/>
              </a:blip>
              <a:stretch>
                <a:fillRect l="0" t="0" r="0" b="0"/>
              </a:stretch>
            </a:blipFill>
          </p:spPr>
        </p:sp>
        <p:sp>
          <p:nvSpPr>
            <p:cNvPr name="Freeform 4" id="4"/>
            <p:cNvSpPr/>
            <p:nvPr/>
          </p:nvSpPr>
          <p:spPr>
            <a:xfrm flipH="false" flipV="false" rot="0">
              <a:off x="4264164" y="646312"/>
              <a:ext cx="6958659" cy="6816587"/>
            </a:xfrm>
            <a:custGeom>
              <a:avLst/>
              <a:gdLst/>
              <a:ahLst/>
              <a:cxnLst/>
              <a:rect r="r" b="b" t="t" l="l"/>
              <a:pathLst>
                <a:path h="6816587" w="6958659">
                  <a:moveTo>
                    <a:pt x="0" y="0"/>
                  </a:moveTo>
                  <a:lnTo>
                    <a:pt x="6958660" y="0"/>
                  </a:lnTo>
                  <a:lnTo>
                    <a:pt x="6958660" y="6816587"/>
                  </a:lnTo>
                  <a:lnTo>
                    <a:pt x="0" y="6816587"/>
                  </a:lnTo>
                  <a:lnTo>
                    <a:pt x="0" y="0"/>
                  </a:lnTo>
                  <a:close/>
                </a:path>
              </a:pathLst>
            </a:custGeom>
            <a:blipFill>
              <a:blip r:embed="rId4">
                <a:alphaModFix amt="21280"/>
              </a:blip>
              <a:stretch>
                <a:fillRect l="0" t="0" r="0" b="0"/>
              </a:stretch>
            </a:blipFill>
          </p:spPr>
        </p:sp>
        <p:sp>
          <p:nvSpPr>
            <p:cNvPr name="Freeform 5" id="5"/>
            <p:cNvSpPr/>
            <p:nvPr/>
          </p:nvSpPr>
          <p:spPr>
            <a:xfrm flipH="false" flipV="false" rot="-2291827">
              <a:off x="6120005" y="2335383"/>
              <a:ext cx="3246978" cy="3183622"/>
            </a:xfrm>
            <a:custGeom>
              <a:avLst/>
              <a:gdLst/>
              <a:ahLst/>
              <a:cxnLst/>
              <a:rect r="r" b="b" t="t" l="l"/>
              <a:pathLst>
                <a:path h="3183622" w="3246978">
                  <a:moveTo>
                    <a:pt x="0" y="0"/>
                  </a:moveTo>
                  <a:lnTo>
                    <a:pt x="3246978" y="0"/>
                  </a:lnTo>
                  <a:lnTo>
                    <a:pt x="3246978" y="3183623"/>
                  </a:lnTo>
                  <a:lnTo>
                    <a:pt x="0" y="3183623"/>
                  </a:lnTo>
                  <a:lnTo>
                    <a:pt x="0" y="0"/>
                  </a:lnTo>
                  <a:close/>
                </a:path>
              </a:pathLst>
            </a:custGeom>
            <a:blipFill>
              <a:blip r:embed="rId5">
                <a:alphaModFix amt="38000"/>
              </a:blip>
              <a:stretch>
                <a:fillRect l="0" t="0" r="0" b="0"/>
              </a:stretch>
            </a:blipFill>
          </p:spPr>
        </p:sp>
        <p:sp>
          <p:nvSpPr>
            <p:cNvPr name="Freeform 6" id="6"/>
            <p:cNvSpPr/>
            <p:nvPr/>
          </p:nvSpPr>
          <p:spPr>
            <a:xfrm flipH="false" flipV="false" rot="-10615754">
              <a:off x="8940858" y="6764110"/>
              <a:ext cx="7265095" cy="7265095"/>
            </a:xfrm>
            <a:custGeom>
              <a:avLst/>
              <a:gdLst/>
              <a:ahLst/>
              <a:cxnLst/>
              <a:rect r="r" b="b" t="t" l="l"/>
              <a:pathLst>
                <a:path h="7265095" w="7265095">
                  <a:moveTo>
                    <a:pt x="0" y="0"/>
                  </a:moveTo>
                  <a:lnTo>
                    <a:pt x="7265095" y="0"/>
                  </a:lnTo>
                  <a:lnTo>
                    <a:pt x="7265095" y="7265094"/>
                  </a:lnTo>
                  <a:lnTo>
                    <a:pt x="0" y="7265094"/>
                  </a:lnTo>
                  <a:lnTo>
                    <a:pt x="0" y="0"/>
                  </a:lnTo>
                  <a:close/>
                </a:path>
              </a:pathLst>
            </a:custGeom>
            <a:blipFill>
              <a:blip r:embed="rId3">
                <a:alphaModFix amt="38000"/>
              </a:blip>
              <a:stretch>
                <a:fillRect l="0" t="0" r="0" b="0"/>
              </a:stretch>
            </a:blipFill>
          </p:spPr>
        </p:sp>
        <p:sp>
          <p:nvSpPr>
            <p:cNvPr name="Freeform 7" id="7"/>
            <p:cNvSpPr/>
            <p:nvPr/>
          </p:nvSpPr>
          <p:spPr>
            <a:xfrm flipH="false" flipV="false" rot="0">
              <a:off x="9148777" y="7244079"/>
              <a:ext cx="6436569" cy="6305156"/>
            </a:xfrm>
            <a:custGeom>
              <a:avLst/>
              <a:gdLst/>
              <a:ahLst/>
              <a:cxnLst/>
              <a:rect r="r" b="b" t="t" l="l"/>
              <a:pathLst>
                <a:path h="6305156" w="6436569">
                  <a:moveTo>
                    <a:pt x="0" y="0"/>
                  </a:moveTo>
                  <a:lnTo>
                    <a:pt x="6436569" y="0"/>
                  </a:lnTo>
                  <a:lnTo>
                    <a:pt x="6436569" y="6305156"/>
                  </a:lnTo>
                  <a:lnTo>
                    <a:pt x="0" y="6305156"/>
                  </a:lnTo>
                  <a:lnTo>
                    <a:pt x="0" y="0"/>
                  </a:lnTo>
                  <a:close/>
                </a:path>
              </a:pathLst>
            </a:custGeom>
            <a:blipFill>
              <a:blip r:embed="rId4">
                <a:alphaModFix amt="21280"/>
              </a:blip>
              <a:stretch>
                <a:fillRect l="0" t="0" r="0" b="0"/>
              </a:stretch>
            </a:blipFill>
          </p:spPr>
        </p:sp>
        <p:sp>
          <p:nvSpPr>
            <p:cNvPr name="Freeform 8" id="8"/>
            <p:cNvSpPr/>
            <p:nvPr/>
          </p:nvSpPr>
          <p:spPr>
            <a:xfrm flipH="false" flipV="false" rot="0">
              <a:off x="10294300" y="9408228"/>
              <a:ext cx="4558211" cy="1976858"/>
            </a:xfrm>
            <a:custGeom>
              <a:avLst/>
              <a:gdLst/>
              <a:ahLst/>
              <a:cxnLst/>
              <a:rect r="r" b="b" t="t" l="l"/>
              <a:pathLst>
                <a:path h="1976858" w="4558211">
                  <a:moveTo>
                    <a:pt x="0" y="0"/>
                  </a:moveTo>
                  <a:lnTo>
                    <a:pt x="4558211" y="0"/>
                  </a:lnTo>
                  <a:lnTo>
                    <a:pt x="4558211" y="1976858"/>
                  </a:lnTo>
                  <a:lnTo>
                    <a:pt x="0" y="1976858"/>
                  </a:lnTo>
                  <a:lnTo>
                    <a:pt x="0" y="0"/>
                  </a:lnTo>
                  <a:close/>
                </a:path>
              </a:pathLst>
            </a:custGeom>
            <a:blipFill>
              <a:blip r:embed="rId6">
                <a:alphaModFix amt="38000"/>
              </a:blip>
              <a:stretch>
                <a:fillRect l="0" t="0" r="0" b="0"/>
              </a:stretch>
            </a:blipFill>
          </p:spPr>
        </p:sp>
        <p:sp>
          <p:nvSpPr>
            <p:cNvPr name="Freeform 9" id="9"/>
            <p:cNvSpPr/>
            <p:nvPr/>
          </p:nvSpPr>
          <p:spPr>
            <a:xfrm flipH="false" flipV="false" rot="5563922">
              <a:off x="13003971" y="410529"/>
              <a:ext cx="7033331" cy="7033331"/>
            </a:xfrm>
            <a:custGeom>
              <a:avLst/>
              <a:gdLst/>
              <a:ahLst/>
              <a:cxnLst/>
              <a:rect r="r" b="b" t="t" l="l"/>
              <a:pathLst>
                <a:path h="7033331" w="7033331">
                  <a:moveTo>
                    <a:pt x="0" y="0"/>
                  </a:moveTo>
                  <a:lnTo>
                    <a:pt x="7033331" y="0"/>
                  </a:lnTo>
                  <a:lnTo>
                    <a:pt x="7033331" y="7033331"/>
                  </a:lnTo>
                  <a:lnTo>
                    <a:pt x="0" y="7033331"/>
                  </a:lnTo>
                  <a:lnTo>
                    <a:pt x="0" y="0"/>
                  </a:lnTo>
                  <a:close/>
                </a:path>
              </a:pathLst>
            </a:custGeom>
            <a:blipFill>
              <a:blip r:embed="rId3">
                <a:alphaModFix amt="38000"/>
              </a:blip>
              <a:stretch>
                <a:fillRect l="0" t="0" r="0" b="0"/>
              </a:stretch>
            </a:blipFill>
          </p:spPr>
        </p:sp>
        <p:sp>
          <p:nvSpPr>
            <p:cNvPr name="Freeform 10" id="10"/>
            <p:cNvSpPr/>
            <p:nvPr/>
          </p:nvSpPr>
          <p:spPr>
            <a:xfrm flipH="false" flipV="false" rot="0">
              <a:off x="14054077" y="654661"/>
              <a:ext cx="5838745" cy="6545067"/>
            </a:xfrm>
            <a:custGeom>
              <a:avLst/>
              <a:gdLst/>
              <a:ahLst/>
              <a:cxnLst/>
              <a:rect r="r" b="b" t="t" l="l"/>
              <a:pathLst>
                <a:path h="6545067" w="5838745">
                  <a:moveTo>
                    <a:pt x="0" y="0"/>
                  </a:moveTo>
                  <a:lnTo>
                    <a:pt x="5838744" y="0"/>
                  </a:lnTo>
                  <a:lnTo>
                    <a:pt x="5838744" y="6545067"/>
                  </a:lnTo>
                  <a:lnTo>
                    <a:pt x="0" y="6545067"/>
                  </a:lnTo>
                  <a:lnTo>
                    <a:pt x="0" y="0"/>
                  </a:lnTo>
                  <a:close/>
                </a:path>
              </a:pathLst>
            </a:custGeom>
            <a:blipFill>
              <a:blip r:embed="rId7">
                <a:alphaModFix amt="29259"/>
              </a:blip>
              <a:stretch>
                <a:fillRect l="-15714" t="0" r="-15714" b="0"/>
              </a:stretch>
            </a:blipFill>
          </p:spPr>
        </p:sp>
        <p:sp>
          <p:nvSpPr>
            <p:cNvPr name="Freeform 11" id="11"/>
            <p:cNvSpPr/>
            <p:nvPr/>
          </p:nvSpPr>
          <p:spPr>
            <a:xfrm flipH="false" flipV="false" rot="0">
              <a:off x="14886109" y="2401231"/>
              <a:ext cx="3459338" cy="3030494"/>
            </a:xfrm>
            <a:custGeom>
              <a:avLst/>
              <a:gdLst/>
              <a:ahLst/>
              <a:cxnLst/>
              <a:rect r="r" b="b" t="t" l="l"/>
              <a:pathLst>
                <a:path h="3030494" w="3459338">
                  <a:moveTo>
                    <a:pt x="0" y="0"/>
                  </a:moveTo>
                  <a:lnTo>
                    <a:pt x="3459338" y="0"/>
                  </a:lnTo>
                  <a:lnTo>
                    <a:pt x="3459338" y="3030494"/>
                  </a:lnTo>
                  <a:lnTo>
                    <a:pt x="0" y="3030494"/>
                  </a:lnTo>
                  <a:lnTo>
                    <a:pt x="0" y="0"/>
                  </a:lnTo>
                  <a:close/>
                </a:path>
              </a:pathLst>
            </a:custGeom>
            <a:blipFill>
              <a:blip r:embed="rId8">
                <a:alphaModFix amt="38000"/>
              </a:blip>
              <a:stretch>
                <a:fillRect l="0" t="0" r="0" b="0"/>
              </a:stretch>
            </a:blipFill>
          </p:spPr>
        </p:sp>
        <p:sp>
          <p:nvSpPr>
            <p:cNvPr name="Freeform 12" id="12"/>
            <p:cNvSpPr/>
            <p:nvPr/>
          </p:nvSpPr>
          <p:spPr>
            <a:xfrm flipH="false" flipV="false" rot="5563922">
              <a:off x="442528" y="6546726"/>
              <a:ext cx="7853140" cy="7853140"/>
            </a:xfrm>
            <a:custGeom>
              <a:avLst/>
              <a:gdLst/>
              <a:ahLst/>
              <a:cxnLst/>
              <a:rect r="r" b="b" t="t" l="l"/>
              <a:pathLst>
                <a:path h="7853140" w="7853140">
                  <a:moveTo>
                    <a:pt x="0" y="0"/>
                  </a:moveTo>
                  <a:lnTo>
                    <a:pt x="7853140" y="0"/>
                  </a:lnTo>
                  <a:lnTo>
                    <a:pt x="7853140" y="7853140"/>
                  </a:lnTo>
                  <a:lnTo>
                    <a:pt x="0" y="7853140"/>
                  </a:lnTo>
                  <a:lnTo>
                    <a:pt x="0" y="0"/>
                  </a:lnTo>
                  <a:close/>
                </a:path>
              </a:pathLst>
            </a:custGeom>
            <a:blipFill>
              <a:blip r:embed="rId3">
                <a:alphaModFix amt="38000"/>
              </a:blip>
              <a:stretch>
                <a:fillRect l="0" t="0" r="0" b="0"/>
              </a:stretch>
            </a:blipFill>
          </p:spPr>
        </p:sp>
        <p:sp>
          <p:nvSpPr>
            <p:cNvPr name="Freeform 13" id="13"/>
            <p:cNvSpPr/>
            <p:nvPr/>
          </p:nvSpPr>
          <p:spPr>
            <a:xfrm flipH="false" flipV="false" rot="0">
              <a:off x="0" y="7907418"/>
              <a:ext cx="9123125" cy="5131758"/>
            </a:xfrm>
            <a:custGeom>
              <a:avLst/>
              <a:gdLst/>
              <a:ahLst/>
              <a:cxnLst/>
              <a:rect r="r" b="b" t="t" l="l"/>
              <a:pathLst>
                <a:path h="5131758" w="9123125">
                  <a:moveTo>
                    <a:pt x="0" y="0"/>
                  </a:moveTo>
                  <a:lnTo>
                    <a:pt x="9123125" y="0"/>
                  </a:lnTo>
                  <a:lnTo>
                    <a:pt x="9123125" y="5131757"/>
                  </a:lnTo>
                  <a:lnTo>
                    <a:pt x="0" y="5131757"/>
                  </a:lnTo>
                  <a:lnTo>
                    <a:pt x="0" y="0"/>
                  </a:lnTo>
                  <a:close/>
                </a:path>
              </a:pathLst>
            </a:custGeom>
            <a:blipFill>
              <a:blip r:embed="rId4">
                <a:alphaModFix amt="21280"/>
              </a:blip>
              <a:stretch>
                <a:fillRect l="0" t="-37074" r="0" b="-37074"/>
              </a:stretch>
            </a:blipFill>
          </p:spPr>
        </p:sp>
        <p:sp>
          <p:nvSpPr>
            <p:cNvPr name="Freeform 14" id="14"/>
            <p:cNvSpPr/>
            <p:nvPr/>
          </p:nvSpPr>
          <p:spPr>
            <a:xfrm flipH="false" flipV="false" rot="0">
              <a:off x="2373322" y="9413212"/>
              <a:ext cx="4376481" cy="2253982"/>
            </a:xfrm>
            <a:custGeom>
              <a:avLst/>
              <a:gdLst/>
              <a:ahLst/>
              <a:cxnLst/>
              <a:rect r="r" b="b" t="t" l="l"/>
              <a:pathLst>
                <a:path h="2253982" w="4376481">
                  <a:moveTo>
                    <a:pt x="0" y="0"/>
                  </a:moveTo>
                  <a:lnTo>
                    <a:pt x="4376481" y="0"/>
                  </a:lnTo>
                  <a:lnTo>
                    <a:pt x="4376481" y="2253982"/>
                  </a:lnTo>
                  <a:lnTo>
                    <a:pt x="0" y="2253982"/>
                  </a:lnTo>
                  <a:lnTo>
                    <a:pt x="0" y="0"/>
                  </a:lnTo>
                  <a:close/>
                </a:path>
              </a:pathLst>
            </a:custGeom>
            <a:blipFill>
              <a:blip r:embed="rId9">
                <a:alphaModFix amt="38000"/>
              </a:blip>
              <a:stretch>
                <a:fillRect l="0" t="0" r="0" b="0"/>
              </a:stretch>
            </a:blipFill>
          </p:spPr>
        </p:sp>
        <p:sp>
          <p:nvSpPr>
            <p:cNvPr name="Freeform 15" id="15"/>
            <p:cNvSpPr/>
            <p:nvPr/>
          </p:nvSpPr>
          <p:spPr>
            <a:xfrm flipH="false" flipV="false" rot="-4167011">
              <a:off x="16463282" y="6735651"/>
              <a:ext cx="7475290" cy="7475290"/>
            </a:xfrm>
            <a:custGeom>
              <a:avLst/>
              <a:gdLst/>
              <a:ahLst/>
              <a:cxnLst/>
              <a:rect r="r" b="b" t="t" l="l"/>
              <a:pathLst>
                <a:path h="7475290" w="7475290">
                  <a:moveTo>
                    <a:pt x="0" y="0"/>
                  </a:moveTo>
                  <a:lnTo>
                    <a:pt x="7475290" y="0"/>
                  </a:lnTo>
                  <a:lnTo>
                    <a:pt x="7475290" y="7475290"/>
                  </a:lnTo>
                  <a:lnTo>
                    <a:pt x="0" y="7475290"/>
                  </a:lnTo>
                  <a:lnTo>
                    <a:pt x="0" y="0"/>
                  </a:lnTo>
                  <a:close/>
                </a:path>
              </a:pathLst>
            </a:custGeom>
            <a:blipFill>
              <a:blip r:embed="rId3">
                <a:alphaModFix amt="38000"/>
              </a:blip>
              <a:stretch>
                <a:fillRect l="0" t="0" r="0" b="0"/>
              </a:stretch>
            </a:blipFill>
          </p:spPr>
        </p:sp>
        <p:sp>
          <p:nvSpPr>
            <p:cNvPr name="Freeform 16" id="16"/>
            <p:cNvSpPr/>
            <p:nvPr/>
          </p:nvSpPr>
          <p:spPr>
            <a:xfrm flipH="false" flipV="false" rot="0">
              <a:off x="16881293" y="7759495"/>
              <a:ext cx="6639268" cy="5427602"/>
            </a:xfrm>
            <a:custGeom>
              <a:avLst/>
              <a:gdLst/>
              <a:ahLst/>
              <a:cxnLst/>
              <a:rect r="r" b="b" t="t" l="l"/>
              <a:pathLst>
                <a:path h="5427602" w="6639268">
                  <a:moveTo>
                    <a:pt x="0" y="0"/>
                  </a:moveTo>
                  <a:lnTo>
                    <a:pt x="6639268" y="0"/>
                  </a:lnTo>
                  <a:lnTo>
                    <a:pt x="6639268" y="5427602"/>
                  </a:lnTo>
                  <a:lnTo>
                    <a:pt x="0" y="5427602"/>
                  </a:lnTo>
                  <a:lnTo>
                    <a:pt x="0" y="0"/>
                  </a:lnTo>
                  <a:close/>
                </a:path>
              </a:pathLst>
            </a:custGeom>
            <a:blipFill>
              <a:blip r:embed="rId10">
                <a:alphaModFix amt="38000"/>
              </a:blip>
              <a:stretch>
                <a:fillRect l="0" t="0" r="0" b="0"/>
              </a:stretch>
            </a:blipFill>
          </p:spPr>
        </p:sp>
        <p:sp>
          <p:nvSpPr>
            <p:cNvPr name="Freeform 17" id="17"/>
            <p:cNvSpPr/>
            <p:nvPr/>
          </p:nvSpPr>
          <p:spPr>
            <a:xfrm flipH="false" flipV="false" rot="2142216">
              <a:off x="18195408" y="9226423"/>
              <a:ext cx="4479723" cy="2054919"/>
            </a:xfrm>
            <a:custGeom>
              <a:avLst/>
              <a:gdLst/>
              <a:ahLst/>
              <a:cxnLst/>
              <a:rect r="r" b="b" t="t" l="l"/>
              <a:pathLst>
                <a:path h="2054919" w="4479723">
                  <a:moveTo>
                    <a:pt x="0" y="0"/>
                  </a:moveTo>
                  <a:lnTo>
                    <a:pt x="4479723" y="0"/>
                  </a:lnTo>
                  <a:lnTo>
                    <a:pt x="4479723" y="2054919"/>
                  </a:lnTo>
                  <a:lnTo>
                    <a:pt x="0" y="2054919"/>
                  </a:lnTo>
                  <a:lnTo>
                    <a:pt x="0" y="0"/>
                  </a:lnTo>
                  <a:close/>
                </a:path>
              </a:pathLst>
            </a:custGeom>
            <a:blipFill>
              <a:blip r:embed="rId11">
                <a:alphaModFix amt="38000"/>
              </a:blip>
              <a:stretch>
                <a:fillRect l="0" t="0" r="0" b="0"/>
              </a:stretch>
            </a:blipFill>
          </p:spPr>
        </p:sp>
      </p:grpSp>
      <p:grpSp>
        <p:nvGrpSpPr>
          <p:cNvPr name="Group 18" id="18"/>
          <p:cNvGrpSpPr/>
          <p:nvPr/>
        </p:nvGrpSpPr>
        <p:grpSpPr>
          <a:xfrm rot="-1564479">
            <a:off x="-9803210" y="917569"/>
            <a:ext cx="29016176" cy="5421819"/>
            <a:chOff x="0" y="0"/>
            <a:chExt cx="2174948" cy="406400"/>
          </a:xfrm>
        </p:grpSpPr>
        <p:sp>
          <p:nvSpPr>
            <p:cNvPr name="Freeform 19" id="19"/>
            <p:cNvSpPr/>
            <p:nvPr/>
          </p:nvSpPr>
          <p:spPr>
            <a:xfrm flipH="false" flipV="false" rot="0">
              <a:off x="0" y="0"/>
              <a:ext cx="2174948" cy="406400"/>
            </a:xfrm>
            <a:custGeom>
              <a:avLst/>
              <a:gdLst/>
              <a:ahLst/>
              <a:cxnLst/>
              <a:rect r="r" b="b" t="t" l="l"/>
              <a:pathLst>
                <a:path h="406400" w="2174948">
                  <a:moveTo>
                    <a:pt x="2174948" y="0"/>
                  </a:moveTo>
                  <a:lnTo>
                    <a:pt x="0" y="0"/>
                  </a:lnTo>
                  <a:lnTo>
                    <a:pt x="101600" y="203200"/>
                  </a:lnTo>
                  <a:lnTo>
                    <a:pt x="0" y="406400"/>
                  </a:lnTo>
                  <a:lnTo>
                    <a:pt x="2174948" y="406400"/>
                  </a:lnTo>
                  <a:lnTo>
                    <a:pt x="2073348" y="203200"/>
                  </a:lnTo>
                  <a:lnTo>
                    <a:pt x="2174948" y="0"/>
                  </a:lnTo>
                  <a:close/>
                </a:path>
              </a:pathLst>
            </a:custGeom>
            <a:solidFill>
              <a:srgbClr val="0F173C">
                <a:alpha val="86667"/>
              </a:srgbClr>
            </a:solidFill>
          </p:spPr>
        </p:sp>
        <p:sp>
          <p:nvSpPr>
            <p:cNvPr name="TextBox 20" id="20"/>
            <p:cNvSpPr txBox="true"/>
            <p:nvPr/>
          </p:nvSpPr>
          <p:spPr>
            <a:xfrm>
              <a:off x="88900" y="-47625"/>
              <a:ext cx="1997148" cy="454025"/>
            </a:xfrm>
            <a:prstGeom prst="rect">
              <a:avLst/>
            </a:prstGeom>
          </p:spPr>
          <p:txBody>
            <a:bodyPr anchor="ctr" rtlCol="false" tIns="50800" lIns="50800" bIns="50800" rIns="50800"/>
            <a:lstStyle/>
            <a:p>
              <a:pPr algn="ctr">
                <a:lnSpc>
                  <a:spcPts val="1960"/>
                </a:lnSpc>
              </a:pPr>
            </a:p>
          </p:txBody>
        </p:sp>
      </p:grpSp>
      <p:sp>
        <p:nvSpPr>
          <p:cNvPr name="TextBox 21" id="21"/>
          <p:cNvSpPr txBox="true"/>
          <p:nvPr/>
        </p:nvSpPr>
        <p:spPr>
          <a:xfrm rot="-1402250">
            <a:off x="-1469789" y="1402684"/>
            <a:ext cx="17012192" cy="3905229"/>
          </a:xfrm>
          <a:prstGeom prst="rect">
            <a:avLst/>
          </a:prstGeom>
        </p:spPr>
        <p:txBody>
          <a:bodyPr anchor="t" rtlCol="false" tIns="0" lIns="0" bIns="0" rIns="0">
            <a:spAutoFit/>
          </a:bodyPr>
          <a:lstStyle/>
          <a:p>
            <a:pPr algn="ctr">
              <a:lnSpc>
                <a:spcPts val="10124"/>
              </a:lnSpc>
            </a:pPr>
            <a:r>
              <a:rPr lang="en-US" b="true" sz="10124">
                <a:solidFill>
                  <a:srgbClr val="8EF2C2"/>
                </a:solidFill>
                <a:latin typeface="Big Shoulders Display Bold"/>
                <a:ea typeface="Big Shoulders Display Bold"/>
                <a:cs typeface="Big Shoulders Display Bold"/>
                <a:sym typeface="Big Shoulders Display Bold"/>
              </a:rPr>
              <a:t>1-5 </a:t>
            </a:r>
          </a:p>
          <a:p>
            <a:pPr algn="ctr">
              <a:lnSpc>
                <a:spcPts val="10124"/>
              </a:lnSpc>
            </a:pPr>
            <a:r>
              <a:rPr lang="en-US" b="true" sz="10124">
                <a:solidFill>
                  <a:srgbClr val="8EF2C2"/>
                </a:solidFill>
                <a:latin typeface="Big Shoulders Display Bold"/>
                <a:ea typeface="Big Shoulders Display Bold"/>
                <a:cs typeface="Big Shoulders Display Bold"/>
                <a:sym typeface="Big Shoulders Display Bold"/>
              </a:rPr>
              <a:t>HVILKET SLIK SKAL I POSEN </a:t>
            </a:r>
          </a:p>
          <a:p>
            <a:pPr algn="ctr">
              <a:lnSpc>
                <a:spcPts val="10124"/>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555555"/>
        </a:solidFill>
      </p:bgPr>
    </p:bg>
    <p:spTree>
      <p:nvGrpSpPr>
        <p:cNvPr id="1" name=""/>
        <p:cNvGrpSpPr/>
        <p:nvPr/>
      </p:nvGrpSpPr>
      <p:grpSpPr>
        <a:xfrm>
          <a:off x="0" y="0"/>
          <a:ext cx="0" cy="0"/>
          <a:chOff x="0" y="0"/>
          <a:chExt cx="0" cy="0"/>
        </a:xfrm>
      </p:grpSpPr>
      <p:grpSp>
        <p:nvGrpSpPr>
          <p:cNvPr name="Group 2" id="2"/>
          <p:cNvGrpSpPr/>
          <p:nvPr/>
        </p:nvGrpSpPr>
        <p:grpSpPr>
          <a:xfrm rot="-2189055">
            <a:off x="7873217" y="-2360881"/>
            <a:ext cx="12854475" cy="13711440"/>
            <a:chOff x="0" y="0"/>
            <a:chExt cx="17139300" cy="18281920"/>
          </a:xfrm>
        </p:grpSpPr>
        <p:sp>
          <p:nvSpPr>
            <p:cNvPr name="Freeform 3" id="3"/>
            <p:cNvSpPr/>
            <p:nvPr/>
          </p:nvSpPr>
          <p:spPr>
            <a:xfrm flipH="false" flipV="false" rot="0">
              <a:off x="0" y="0"/>
              <a:ext cx="17139300" cy="18281920"/>
            </a:xfrm>
            <a:custGeom>
              <a:avLst/>
              <a:gdLst/>
              <a:ahLst/>
              <a:cxnLst/>
              <a:rect r="r" b="b" t="t" l="l"/>
              <a:pathLst>
                <a:path h="18281920" w="17139300">
                  <a:moveTo>
                    <a:pt x="0" y="0"/>
                  </a:moveTo>
                  <a:lnTo>
                    <a:pt x="17139300" y="0"/>
                  </a:lnTo>
                  <a:lnTo>
                    <a:pt x="17139300" y="18281920"/>
                  </a:lnTo>
                  <a:lnTo>
                    <a:pt x="0" y="18281920"/>
                  </a:lnTo>
                  <a:lnTo>
                    <a:pt x="0" y="0"/>
                  </a:lnTo>
                  <a:close/>
                </a:path>
              </a:pathLst>
            </a:custGeom>
            <a:blipFill>
              <a:blip r:embed="rId3">
                <a:alphaModFix amt="32999"/>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6042656" y="5200648"/>
              <a:ext cx="1984660" cy="1844336"/>
              <a:chOff x="0" y="0"/>
              <a:chExt cx="294122" cy="273326"/>
            </a:xfrm>
          </p:grpSpPr>
          <p:sp>
            <p:nvSpPr>
              <p:cNvPr name="Freeform 5" id="5"/>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alpha val="0"/>
                </a:srgbClr>
              </a:solidFill>
            </p:spPr>
          </p:sp>
          <p:sp>
            <p:nvSpPr>
              <p:cNvPr name="TextBox 6" id="6"/>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7" id="7"/>
          <p:cNvGrpSpPr/>
          <p:nvPr/>
        </p:nvGrpSpPr>
        <p:grpSpPr>
          <a:xfrm rot="2855083">
            <a:off x="-3495955" y="1519087"/>
            <a:ext cx="12854475" cy="13711440"/>
            <a:chOff x="0" y="0"/>
            <a:chExt cx="17139300" cy="18281920"/>
          </a:xfrm>
        </p:grpSpPr>
        <p:sp>
          <p:nvSpPr>
            <p:cNvPr name="Freeform 8" id="8"/>
            <p:cNvSpPr/>
            <p:nvPr/>
          </p:nvSpPr>
          <p:spPr>
            <a:xfrm flipH="false" flipV="false" rot="0">
              <a:off x="0" y="0"/>
              <a:ext cx="17139300" cy="18281920"/>
            </a:xfrm>
            <a:custGeom>
              <a:avLst/>
              <a:gdLst/>
              <a:ahLst/>
              <a:cxnLst/>
              <a:rect r="r" b="b" t="t" l="l"/>
              <a:pathLst>
                <a:path h="18281920" w="17139300">
                  <a:moveTo>
                    <a:pt x="0" y="0"/>
                  </a:moveTo>
                  <a:lnTo>
                    <a:pt x="17139300" y="0"/>
                  </a:lnTo>
                  <a:lnTo>
                    <a:pt x="17139300" y="18281920"/>
                  </a:lnTo>
                  <a:lnTo>
                    <a:pt x="0" y="18281920"/>
                  </a:lnTo>
                  <a:lnTo>
                    <a:pt x="0" y="0"/>
                  </a:lnTo>
                  <a:close/>
                </a:path>
              </a:pathLst>
            </a:custGeom>
            <a:blipFill>
              <a:blip r:embed="rId3">
                <a:alphaModFix amt="19760"/>
                <a:extLst>
                  <a:ext uri="{96DAC541-7B7A-43D3-8B79-37D633B846F1}">
                    <asvg:svgBlip xmlns:asvg="http://schemas.microsoft.com/office/drawing/2016/SVG/main" r:embed="rId4"/>
                  </a:ext>
                </a:extLst>
              </a:blip>
              <a:stretch>
                <a:fillRect l="0" t="0" r="0" b="0"/>
              </a:stretch>
            </a:blipFill>
          </p:spPr>
        </p:sp>
        <p:grpSp>
          <p:nvGrpSpPr>
            <p:cNvPr name="Group 9" id="9"/>
            <p:cNvGrpSpPr/>
            <p:nvPr/>
          </p:nvGrpSpPr>
          <p:grpSpPr>
            <a:xfrm rot="0">
              <a:off x="6042656" y="5200648"/>
              <a:ext cx="1984660" cy="1844336"/>
              <a:chOff x="0" y="0"/>
              <a:chExt cx="294122" cy="273326"/>
            </a:xfrm>
          </p:grpSpPr>
          <p:sp>
            <p:nvSpPr>
              <p:cNvPr name="Freeform 10" id="10"/>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alpha val="0"/>
                </a:srgbClr>
              </a:solidFill>
            </p:spPr>
          </p:sp>
          <p:sp>
            <p:nvSpPr>
              <p:cNvPr name="TextBox 11" id="11"/>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12" id="12"/>
          <p:cNvGrpSpPr/>
          <p:nvPr/>
        </p:nvGrpSpPr>
        <p:grpSpPr>
          <a:xfrm rot="0">
            <a:off x="2576170" y="-376936"/>
            <a:ext cx="5890792" cy="5890792"/>
            <a:chOff x="0" y="0"/>
            <a:chExt cx="7854389" cy="7854389"/>
          </a:xfrm>
        </p:grpSpPr>
        <p:sp>
          <p:nvSpPr>
            <p:cNvPr name="Freeform 13" id="13"/>
            <p:cNvSpPr/>
            <p:nvPr/>
          </p:nvSpPr>
          <p:spPr>
            <a:xfrm flipH="false" flipV="false" rot="0">
              <a:off x="0" y="0"/>
              <a:ext cx="7854389" cy="7854389"/>
            </a:xfrm>
            <a:custGeom>
              <a:avLst/>
              <a:gdLst/>
              <a:ahLst/>
              <a:cxnLst/>
              <a:rect r="r" b="b" t="t" l="l"/>
              <a:pathLst>
                <a:path h="7854389" w="7854389">
                  <a:moveTo>
                    <a:pt x="0" y="0"/>
                  </a:moveTo>
                  <a:lnTo>
                    <a:pt x="7854389" y="0"/>
                  </a:lnTo>
                  <a:lnTo>
                    <a:pt x="7854389" y="7854389"/>
                  </a:lnTo>
                  <a:lnTo>
                    <a:pt x="0" y="7854389"/>
                  </a:lnTo>
                  <a:lnTo>
                    <a:pt x="0" y="0"/>
                  </a:lnTo>
                  <a:close/>
                </a:path>
              </a:pathLst>
            </a:custGeom>
            <a:blipFill>
              <a:blip r:embed="rId5"/>
              <a:stretch>
                <a:fillRect l="0" t="0" r="0" b="0"/>
              </a:stretch>
            </a:blipFill>
          </p:spPr>
        </p:sp>
        <p:sp>
          <p:nvSpPr>
            <p:cNvPr name="Freeform 14" id="14"/>
            <p:cNvSpPr/>
            <p:nvPr/>
          </p:nvSpPr>
          <p:spPr>
            <a:xfrm flipH="false" flipV="false" rot="0">
              <a:off x="447865" y="646312"/>
              <a:ext cx="6958659" cy="6816587"/>
            </a:xfrm>
            <a:custGeom>
              <a:avLst/>
              <a:gdLst/>
              <a:ahLst/>
              <a:cxnLst/>
              <a:rect r="r" b="b" t="t" l="l"/>
              <a:pathLst>
                <a:path h="6816587" w="6958659">
                  <a:moveTo>
                    <a:pt x="0" y="0"/>
                  </a:moveTo>
                  <a:lnTo>
                    <a:pt x="6958659" y="0"/>
                  </a:lnTo>
                  <a:lnTo>
                    <a:pt x="6958659" y="6816587"/>
                  </a:lnTo>
                  <a:lnTo>
                    <a:pt x="0" y="6816587"/>
                  </a:lnTo>
                  <a:lnTo>
                    <a:pt x="0" y="0"/>
                  </a:lnTo>
                  <a:close/>
                </a:path>
              </a:pathLst>
            </a:custGeom>
            <a:blipFill>
              <a:blip r:embed="rId6">
                <a:alphaModFix amt="56000"/>
              </a:blip>
              <a:stretch>
                <a:fillRect l="0" t="0" r="0" b="0"/>
              </a:stretch>
            </a:blipFill>
          </p:spPr>
        </p:sp>
        <p:sp>
          <p:nvSpPr>
            <p:cNvPr name="Freeform 15" id="15"/>
            <p:cNvSpPr/>
            <p:nvPr/>
          </p:nvSpPr>
          <p:spPr>
            <a:xfrm flipH="false" flipV="false" rot="-2291827">
              <a:off x="2303705" y="2335383"/>
              <a:ext cx="3246978" cy="3183622"/>
            </a:xfrm>
            <a:custGeom>
              <a:avLst/>
              <a:gdLst/>
              <a:ahLst/>
              <a:cxnLst/>
              <a:rect r="r" b="b" t="t" l="l"/>
              <a:pathLst>
                <a:path h="3183622" w="3246978">
                  <a:moveTo>
                    <a:pt x="0" y="0"/>
                  </a:moveTo>
                  <a:lnTo>
                    <a:pt x="3246978" y="0"/>
                  </a:lnTo>
                  <a:lnTo>
                    <a:pt x="3246978" y="3183623"/>
                  </a:lnTo>
                  <a:lnTo>
                    <a:pt x="0" y="3183623"/>
                  </a:lnTo>
                  <a:lnTo>
                    <a:pt x="0" y="0"/>
                  </a:lnTo>
                  <a:close/>
                </a:path>
              </a:pathLst>
            </a:custGeom>
            <a:blipFill>
              <a:blip r:embed="rId7"/>
              <a:stretch>
                <a:fillRect l="0" t="0" r="0" b="0"/>
              </a:stretch>
            </a:blipFill>
          </p:spPr>
        </p:sp>
      </p:grpSp>
      <p:grpSp>
        <p:nvGrpSpPr>
          <p:cNvPr name="Group 16" id="16"/>
          <p:cNvGrpSpPr/>
          <p:nvPr/>
        </p:nvGrpSpPr>
        <p:grpSpPr>
          <a:xfrm rot="0">
            <a:off x="11255789" y="3869185"/>
            <a:ext cx="7217704" cy="7217704"/>
            <a:chOff x="0" y="0"/>
            <a:chExt cx="9623605" cy="9623605"/>
          </a:xfrm>
        </p:grpSpPr>
        <p:sp>
          <p:nvSpPr>
            <p:cNvPr name="Freeform 17" id="17"/>
            <p:cNvSpPr/>
            <p:nvPr/>
          </p:nvSpPr>
          <p:spPr>
            <a:xfrm flipH="false" flipV="false" rot="-4167011">
              <a:off x="1074157" y="1074157"/>
              <a:ext cx="7475290" cy="7475290"/>
            </a:xfrm>
            <a:custGeom>
              <a:avLst/>
              <a:gdLst/>
              <a:ahLst/>
              <a:cxnLst/>
              <a:rect r="r" b="b" t="t" l="l"/>
              <a:pathLst>
                <a:path h="7475290" w="7475290">
                  <a:moveTo>
                    <a:pt x="0" y="0"/>
                  </a:moveTo>
                  <a:lnTo>
                    <a:pt x="7475290" y="0"/>
                  </a:lnTo>
                  <a:lnTo>
                    <a:pt x="7475290" y="7475290"/>
                  </a:lnTo>
                  <a:lnTo>
                    <a:pt x="0" y="7475290"/>
                  </a:lnTo>
                  <a:lnTo>
                    <a:pt x="0" y="0"/>
                  </a:lnTo>
                  <a:close/>
                </a:path>
              </a:pathLst>
            </a:custGeom>
            <a:blipFill>
              <a:blip r:embed="rId5"/>
              <a:stretch>
                <a:fillRect l="0" t="0" r="0" b="0"/>
              </a:stretch>
            </a:blipFill>
          </p:spPr>
        </p:sp>
        <p:sp>
          <p:nvSpPr>
            <p:cNvPr name="Freeform 18" id="18"/>
            <p:cNvSpPr/>
            <p:nvPr/>
          </p:nvSpPr>
          <p:spPr>
            <a:xfrm flipH="false" flipV="false" rot="0">
              <a:off x="1492168" y="2098002"/>
              <a:ext cx="6639268" cy="5427602"/>
            </a:xfrm>
            <a:custGeom>
              <a:avLst/>
              <a:gdLst/>
              <a:ahLst/>
              <a:cxnLst/>
              <a:rect r="r" b="b" t="t" l="l"/>
              <a:pathLst>
                <a:path h="5427602" w="6639268">
                  <a:moveTo>
                    <a:pt x="0" y="0"/>
                  </a:moveTo>
                  <a:lnTo>
                    <a:pt x="6639269" y="0"/>
                  </a:lnTo>
                  <a:lnTo>
                    <a:pt x="6639269" y="5427601"/>
                  </a:lnTo>
                  <a:lnTo>
                    <a:pt x="0" y="5427601"/>
                  </a:lnTo>
                  <a:lnTo>
                    <a:pt x="0" y="0"/>
                  </a:lnTo>
                  <a:close/>
                </a:path>
              </a:pathLst>
            </a:custGeom>
            <a:blipFill>
              <a:blip r:embed="rId8"/>
              <a:stretch>
                <a:fillRect l="0" t="0" r="0" b="0"/>
              </a:stretch>
            </a:blipFill>
          </p:spPr>
        </p:sp>
        <p:sp>
          <p:nvSpPr>
            <p:cNvPr name="Freeform 19" id="19"/>
            <p:cNvSpPr/>
            <p:nvPr/>
          </p:nvSpPr>
          <p:spPr>
            <a:xfrm flipH="false" flipV="false" rot="2142216">
              <a:off x="2806283" y="3564929"/>
              <a:ext cx="4479723" cy="2054919"/>
            </a:xfrm>
            <a:custGeom>
              <a:avLst/>
              <a:gdLst/>
              <a:ahLst/>
              <a:cxnLst/>
              <a:rect r="r" b="b" t="t" l="l"/>
              <a:pathLst>
                <a:path h="2054919" w="4479723">
                  <a:moveTo>
                    <a:pt x="0" y="0"/>
                  </a:moveTo>
                  <a:lnTo>
                    <a:pt x="4479723" y="0"/>
                  </a:lnTo>
                  <a:lnTo>
                    <a:pt x="4479723" y="2054919"/>
                  </a:lnTo>
                  <a:lnTo>
                    <a:pt x="0" y="2054919"/>
                  </a:lnTo>
                  <a:lnTo>
                    <a:pt x="0" y="0"/>
                  </a:lnTo>
                  <a:close/>
                </a:path>
              </a:pathLst>
            </a:custGeom>
            <a:blipFill>
              <a:blip r:embed="rId9"/>
              <a:stretch>
                <a:fillRect l="0" t="0" r="0" b="0"/>
              </a:stretch>
            </a:blipFill>
          </p:spPr>
        </p:sp>
      </p:grpSp>
      <p:grpSp>
        <p:nvGrpSpPr>
          <p:cNvPr name="Group 20" id="20"/>
          <p:cNvGrpSpPr/>
          <p:nvPr/>
        </p:nvGrpSpPr>
        <p:grpSpPr>
          <a:xfrm rot="0">
            <a:off x="9344205" y="-191758"/>
            <a:ext cx="5520436" cy="5520436"/>
            <a:chOff x="0" y="0"/>
            <a:chExt cx="7360581" cy="7360581"/>
          </a:xfrm>
        </p:grpSpPr>
        <p:sp>
          <p:nvSpPr>
            <p:cNvPr name="Freeform 21" id="21"/>
            <p:cNvSpPr/>
            <p:nvPr/>
          </p:nvSpPr>
          <p:spPr>
            <a:xfrm flipH="false" flipV="false" rot="5563922">
              <a:off x="163625" y="163625"/>
              <a:ext cx="7033331" cy="7033331"/>
            </a:xfrm>
            <a:custGeom>
              <a:avLst/>
              <a:gdLst/>
              <a:ahLst/>
              <a:cxnLst/>
              <a:rect r="r" b="b" t="t" l="l"/>
              <a:pathLst>
                <a:path h="7033331" w="7033331">
                  <a:moveTo>
                    <a:pt x="0" y="0"/>
                  </a:moveTo>
                  <a:lnTo>
                    <a:pt x="7033331" y="0"/>
                  </a:lnTo>
                  <a:lnTo>
                    <a:pt x="7033331" y="7033331"/>
                  </a:lnTo>
                  <a:lnTo>
                    <a:pt x="0" y="7033331"/>
                  </a:lnTo>
                  <a:lnTo>
                    <a:pt x="0" y="0"/>
                  </a:lnTo>
                  <a:close/>
                </a:path>
              </a:pathLst>
            </a:custGeom>
            <a:blipFill>
              <a:blip r:embed="rId5"/>
              <a:stretch>
                <a:fillRect l="0" t="0" r="0" b="0"/>
              </a:stretch>
            </a:blipFill>
          </p:spPr>
        </p:sp>
        <p:sp>
          <p:nvSpPr>
            <p:cNvPr name="Freeform 22" id="22"/>
            <p:cNvSpPr/>
            <p:nvPr/>
          </p:nvSpPr>
          <p:spPr>
            <a:xfrm flipH="false" flipV="false" rot="0">
              <a:off x="1213731" y="407757"/>
              <a:ext cx="5838745" cy="6545067"/>
            </a:xfrm>
            <a:custGeom>
              <a:avLst/>
              <a:gdLst/>
              <a:ahLst/>
              <a:cxnLst/>
              <a:rect r="r" b="b" t="t" l="l"/>
              <a:pathLst>
                <a:path h="6545067" w="5838745">
                  <a:moveTo>
                    <a:pt x="0" y="0"/>
                  </a:moveTo>
                  <a:lnTo>
                    <a:pt x="5838744" y="0"/>
                  </a:lnTo>
                  <a:lnTo>
                    <a:pt x="5838744" y="6545067"/>
                  </a:lnTo>
                  <a:lnTo>
                    <a:pt x="0" y="6545067"/>
                  </a:lnTo>
                  <a:lnTo>
                    <a:pt x="0" y="0"/>
                  </a:lnTo>
                  <a:close/>
                </a:path>
              </a:pathLst>
            </a:custGeom>
            <a:blipFill>
              <a:blip r:embed="rId10">
                <a:alphaModFix amt="77000"/>
              </a:blip>
              <a:stretch>
                <a:fillRect l="-15714" t="0" r="-15714" b="0"/>
              </a:stretch>
            </a:blipFill>
          </p:spPr>
        </p:sp>
        <p:sp>
          <p:nvSpPr>
            <p:cNvPr name="Freeform 23" id="23"/>
            <p:cNvSpPr/>
            <p:nvPr/>
          </p:nvSpPr>
          <p:spPr>
            <a:xfrm flipH="false" flipV="false" rot="0">
              <a:off x="2045763" y="2154327"/>
              <a:ext cx="3459338" cy="3030494"/>
            </a:xfrm>
            <a:custGeom>
              <a:avLst/>
              <a:gdLst/>
              <a:ahLst/>
              <a:cxnLst/>
              <a:rect r="r" b="b" t="t" l="l"/>
              <a:pathLst>
                <a:path h="3030494" w="3459338">
                  <a:moveTo>
                    <a:pt x="0" y="0"/>
                  </a:moveTo>
                  <a:lnTo>
                    <a:pt x="3459338" y="0"/>
                  </a:lnTo>
                  <a:lnTo>
                    <a:pt x="3459338" y="3030494"/>
                  </a:lnTo>
                  <a:lnTo>
                    <a:pt x="0" y="3030494"/>
                  </a:lnTo>
                  <a:lnTo>
                    <a:pt x="0" y="0"/>
                  </a:lnTo>
                  <a:close/>
                </a:path>
              </a:pathLst>
            </a:custGeom>
            <a:blipFill>
              <a:blip r:embed="rId11"/>
              <a:stretch>
                <a:fillRect l="0" t="0" r="0" b="0"/>
              </a:stretch>
            </a:blipFill>
          </p:spPr>
        </p:sp>
      </p:grpSp>
      <p:grpSp>
        <p:nvGrpSpPr>
          <p:cNvPr name="Group 24" id="24"/>
          <p:cNvGrpSpPr/>
          <p:nvPr/>
        </p:nvGrpSpPr>
        <p:grpSpPr>
          <a:xfrm rot="0">
            <a:off x="-286054" y="4396086"/>
            <a:ext cx="6842344" cy="6163901"/>
            <a:chOff x="0" y="0"/>
            <a:chExt cx="9123125" cy="8218535"/>
          </a:xfrm>
        </p:grpSpPr>
        <p:sp>
          <p:nvSpPr>
            <p:cNvPr name="Freeform 25" id="25"/>
            <p:cNvSpPr/>
            <p:nvPr/>
          </p:nvSpPr>
          <p:spPr>
            <a:xfrm flipH="false" flipV="false" rot="5563922">
              <a:off x="442528" y="182697"/>
              <a:ext cx="7853140" cy="7853140"/>
            </a:xfrm>
            <a:custGeom>
              <a:avLst/>
              <a:gdLst/>
              <a:ahLst/>
              <a:cxnLst/>
              <a:rect r="r" b="b" t="t" l="l"/>
              <a:pathLst>
                <a:path h="7853140" w="7853140">
                  <a:moveTo>
                    <a:pt x="0" y="0"/>
                  </a:moveTo>
                  <a:lnTo>
                    <a:pt x="7853140" y="0"/>
                  </a:lnTo>
                  <a:lnTo>
                    <a:pt x="7853140" y="7853140"/>
                  </a:lnTo>
                  <a:lnTo>
                    <a:pt x="0" y="7853140"/>
                  </a:lnTo>
                  <a:lnTo>
                    <a:pt x="0" y="0"/>
                  </a:lnTo>
                  <a:close/>
                </a:path>
              </a:pathLst>
            </a:custGeom>
            <a:blipFill>
              <a:blip r:embed="rId5"/>
              <a:stretch>
                <a:fillRect l="0" t="0" r="0" b="0"/>
              </a:stretch>
            </a:blipFill>
          </p:spPr>
        </p:sp>
        <p:sp>
          <p:nvSpPr>
            <p:cNvPr name="Freeform 26" id="26"/>
            <p:cNvSpPr/>
            <p:nvPr/>
          </p:nvSpPr>
          <p:spPr>
            <a:xfrm flipH="false" flipV="false" rot="0">
              <a:off x="0" y="1543388"/>
              <a:ext cx="9123125" cy="5131758"/>
            </a:xfrm>
            <a:custGeom>
              <a:avLst/>
              <a:gdLst/>
              <a:ahLst/>
              <a:cxnLst/>
              <a:rect r="r" b="b" t="t" l="l"/>
              <a:pathLst>
                <a:path h="5131758" w="9123125">
                  <a:moveTo>
                    <a:pt x="0" y="0"/>
                  </a:moveTo>
                  <a:lnTo>
                    <a:pt x="9123125" y="0"/>
                  </a:lnTo>
                  <a:lnTo>
                    <a:pt x="9123125" y="5131758"/>
                  </a:lnTo>
                  <a:lnTo>
                    <a:pt x="0" y="5131758"/>
                  </a:lnTo>
                  <a:lnTo>
                    <a:pt x="0" y="0"/>
                  </a:lnTo>
                  <a:close/>
                </a:path>
              </a:pathLst>
            </a:custGeom>
            <a:blipFill>
              <a:blip r:embed="rId6">
                <a:alphaModFix amt="56000"/>
              </a:blip>
              <a:stretch>
                <a:fillRect l="0" t="-37074" r="0" b="-37074"/>
              </a:stretch>
            </a:blipFill>
          </p:spPr>
        </p:sp>
        <p:sp>
          <p:nvSpPr>
            <p:cNvPr name="Freeform 27" id="27"/>
            <p:cNvSpPr/>
            <p:nvPr/>
          </p:nvSpPr>
          <p:spPr>
            <a:xfrm flipH="false" flipV="false" rot="0">
              <a:off x="2373322" y="3049183"/>
              <a:ext cx="4376481" cy="2253982"/>
            </a:xfrm>
            <a:custGeom>
              <a:avLst/>
              <a:gdLst/>
              <a:ahLst/>
              <a:cxnLst/>
              <a:rect r="r" b="b" t="t" l="l"/>
              <a:pathLst>
                <a:path h="2253982" w="4376481">
                  <a:moveTo>
                    <a:pt x="0" y="0"/>
                  </a:moveTo>
                  <a:lnTo>
                    <a:pt x="4376481" y="0"/>
                  </a:lnTo>
                  <a:lnTo>
                    <a:pt x="4376481" y="2253982"/>
                  </a:lnTo>
                  <a:lnTo>
                    <a:pt x="0" y="2253982"/>
                  </a:lnTo>
                  <a:lnTo>
                    <a:pt x="0" y="0"/>
                  </a:lnTo>
                  <a:close/>
                </a:path>
              </a:pathLst>
            </a:custGeom>
            <a:blipFill>
              <a:blip r:embed="rId12"/>
              <a:stretch>
                <a:fillRect l="0" t="0" r="0" b="0"/>
              </a:stretch>
            </a:blipFill>
          </p:spPr>
        </p:sp>
      </p:grpSp>
      <p:grpSp>
        <p:nvGrpSpPr>
          <p:cNvPr name="Group 28" id="28"/>
          <p:cNvGrpSpPr/>
          <p:nvPr/>
        </p:nvGrpSpPr>
        <p:grpSpPr>
          <a:xfrm rot="0">
            <a:off x="6277557" y="4554114"/>
            <a:ext cx="5732886" cy="5732886"/>
            <a:chOff x="0" y="0"/>
            <a:chExt cx="7643848" cy="7643848"/>
          </a:xfrm>
        </p:grpSpPr>
        <p:sp>
          <p:nvSpPr>
            <p:cNvPr name="Freeform 29" id="29"/>
            <p:cNvSpPr/>
            <p:nvPr/>
          </p:nvSpPr>
          <p:spPr>
            <a:xfrm flipH="false" flipV="false" rot="-10615754">
              <a:off x="189377" y="189377"/>
              <a:ext cx="7265095" cy="7265095"/>
            </a:xfrm>
            <a:custGeom>
              <a:avLst/>
              <a:gdLst/>
              <a:ahLst/>
              <a:cxnLst/>
              <a:rect r="r" b="b" t="t" l="l"/>
              <a:pathLst>
                <a:path h="7265095" w="7265095">
                  <a:moveTo>
                    <a:pt x="0" y="0"/>
                  </a:moveTo>
                  <a:lnTo>
                    <a:pt x="7265095" y="0"/>
                  </a:lnTo>
                  <a:lnTo>
                    <a:pt x="7265095" y="7265095"/>
                  </a:lnTo>
                  <a:lnTo>
                    <a:pt x="0" y="7265095"/>
                  </a:lnTo>
                  <a:lnTo>
                    <a:pt x="0" y="0"/>
                  </a:lnTo>
                  <a:close/>
                </a:path>
              </a:pathLst>
            </a:custGeom>
            <a:blipFill>
              <a:blip r:embed="rId5"/>
              <a:stretch>
                <a:fillRect l="0" t="0" r="0" b="0"/>
              </a:stretch>
            </a:blipFill>
          </p:spPr>
        </p:sp>
        <p:sp>
          <p:nvSpPr>
            <p:cNvPr name="Freeform 30" id="30"/>
            <p:cNvSpPr/>
            <p:nvPr/>
          </p:nvSpPr>
          <p:spPr>
            <a:xfrm flipH="false" flipV="false" rot="0">
              <a:off x="397296" y="669346"/>
              <a:ext cx="6436569" cy="6305156"/>
            </a:xfrm>
            <a:custGeom>
              <a:avLst/>
              <a:gdLst/>
              <a:ahLst/>
              <a:cxnLst/>
              <a:rect r="r" b="b" t="t" l="l"/>
              <a:pathLst>
                <a:path h="6305156" w="6436569">
                  <a:moveTo>
                    <a:pt x="0" y="0"/>
                  </a:moveTo>
                  <a:lnTo>
                    <a:pt x="6436569" y="0"/>
                  </a:lnTo>
                  <a:lnTo>
                    <a:pt x="6436569" y="6305156"/>
                  </a:lnTo>
                  <a:lnTo>
                    <a:pt x="0" y="6305156"/>
                  </a:lnTo>
                  <a:lnTo>
                    <a:pt x="0" y="0"/>
                  </a:lnTo>
                  <a:close/>
                </a:path>
              </a:pathLst>
            </a:custGeom>
            <a:blipFill>
              <a:blip r:embed="rId6">
                <a:alphaModFix amt="56000"/>
              </a:blip>
              <a:stretch>
                <a:fillRect l="0" t="0" r="0" b="0"/>
              </a:stretch>
            </a:blipFill>
          </p:spPr>
        </p:sp>
        <p:sp>
          <p:nvSpPr>
            <p:cNvPr name="Freeform 31" id="31"/>
            <p:cNvSpPr/>
            <p:nvPr/>
          </p:nvSpPr>
          <p:spPr>
            <a:xfrm flipH="false" flipV="false" rot="0">
              <a:off x="1542819" y="2833495"/>
              <a:ext cx="4558211" cy="1976858"/>
            </a:xfrm>
            <a:custGeom>
              <a:avLst/>
              <a:gdLst/>
              <a:ahLst/>
              <a:cxnLst/>
              <a:rect r="r" b="b" t="t" l="l"/>
              <a:pathLst>
                <a:path h="1976858" w="4558211">
                  <a:moveTo>
                    <a:pt x="0" y="0"/>
                  </a:moveTo>
                  <a:lnTo>
                    <a:pt x="4558211" y="0"/>
                  </a:lnTo>
                  <a:lnTo>
                    <a:pt x="4558211" y="1976858"/>
                  </a:lnTo>
                  <a:lnTo>
                    <a:pt x="0" y="1976858"/>
                  </a:lnTo>
                  <a:lnTo>
                    <a:pt x="0" y="0"/>
                  </a:lnTo>
                  <a:close/>
                </a:path>
              </a:pathLst>
            </a:custGeom>
            <a:blipFill>
              <a:blip r:embed="rId13"/>
              <a:stretch>
                <a:fillRect l="0" t="0" r="0" b="0"/>
              </a:stretch>
            </a:blipFill>
          </p:spPr>
        </p:sp>
      </p:grpSp>
    </p:spTree>
  </p:cSld>
  <p:clrMapOvr>
    <a:masterClrMapping/>
  </p:clrMapOvr>
  <p:transition spd="slow">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F173C"/>
        </a:solidFill>
      </p:bgPr>
    </p:bg>
    <p:spTree>
      <p:nvGrpSpPr>
        <p:cNvPr id="1" name=""/>
        <p:cNvGrpSpPr/>
        <p:nvPr/>
      </p:nvGrpSpPr>
      <p:grpSpPr>
        <a:xfrm>
          <a:off x="0" y="0"/>
          <a:ext cx="0" cy="0"/>
          <a:chOff x="0" y="0"/>
          <a:chExt cx="0" cy="0"/>
        </a:xfrm>
      </p:grpSpPr>
      <p:grpSp>
        <p:nvGrpSpPr>
          <p:cNvPr name="Group 2" id="2"/>
          <p:cNvGrpSpPr/>
          <p:nvPr/>
        </p:nvGrpSpPr>
        <p:grpSpPr>
          <a:xfrm rot="0">
            <a:off x="4408186" y="-4089677"/>
            <a:ext cx="15613885" cy="16867748"/>
            <a:chOff x="0" y="0"/>
            <a:chExt cx="20818513" cy="22490331"/>
          </a:xfrm>
        </p:grpSpPr>
        <p:grpSp>
          <p:nvGrpSpPr>
            <p:cNvPr name="Group 3" id="3"/>
            <p:cNvGrpSpPr/>
            <p:nvPr/>
          </p:nvGrpSpPr>
          <p:grpSpPr>
            <a:xfrm rot="2258783">
              <a:off x="8278156" y="551483"/>
              <a:ext cx="6392878" cy="22308916"/>
              <a:chOff x="0" y="0"/>
              <a:chExt cx="1262791" cy="4406699"/>
            </a:xfrm>
          </p:grpSpPr>
          <p:sp>
            <p:nvSpPr>
              <p:cNvPr name="Freeform 4" id="4"/>
              <p:cNvSpPr/>
              <p:nvPr/>
            </p:nvSpPr>
            <p:spPr>
              <a:xfrm flipH="false" flipV="false" rot="0">
                <a:off x="0" y="0"/>
                <a:ext cx="1262791" cy="4406700"/>
              </a:xfrm>
              <a:custGeom>
                <a:avLst/>
                <a:gdLst/>
                <a:ahLst/>
                <a:cxnLst/>
                <a:rect r="r" b="b" t="t" l="l"/>
                <a:pathLst>
                  <a:path h="4406700" w="1262791">
                    <a:moveTo>
                      <a:pt x="0" y="0"/>
                    </a:moveTo>
                    <a:lnTo>
                      <a:pt x="1262791" y="0"/>
                    </a:lnTo>
                    <a:lnTo>
                      <a:pt x="1262791" y="4406700"/>
                    </a:lnTo>
                    <a:lnTo>
                      <a:pt x="0" y="4406700"/>
                    </a:lnTo>
                    <a:close/>
                  </a:path>
                </a:pathLst>
              </a:custGeom>
              <a:solidFill>
                <a:srgbClr val="4642A1">
                  <a:alpha val="9804"/>
                </a:srgbClr>
              </a:solidFill>
            </p:spPr>
          </p:sp>
          <p:sp>
            <p:nvSpPr>
              <p:cNvPr name="TextBox 5" id="5"/>
              <p:cNvSpPr txBox="true"/>
              <p:nvPr/>
            </p:nvSpPr>
            <p:spPr>
              <a:xfrm>
                <a:off x="0" y="-76200"/>
                <a:ext cx="1262791" cy="4482899"/>
              </a:xfrm>
              <a:prstGeom prst="rect">
                <a:avLst/>
              </a:prstGeom>
            </p:spPr>
            <p:txBody>
              <a:bodyPr anchor="ctr" rtlCol="false" tIns="50800" lIns="50800" bIns="50800" rIns="50800"/>
              <a:lstStyle/>
              <a:p>
                <a:pPr algn="ctr">
                  <a:lnSpc>
                    <a:spcPts val="2691"/>
                  </a:lnSpc>
                </a:pPr>
              </a:p>
            </p:txBody>
          </p:sp>
        </p:grpSp>
        <p:grpSp>
          <p:nvGrpSpPr>
            <p:cNvPr name="Group 6" id="6"/>
            <p:cNvGrpSpPr/>
            <p:nvPr/>
          </p:nvGrpSpPr>
          <p:grpSpPr>
            <a:xfrm rot="2258783">
              <a:off x="3004277" y="701385"/>
              <a:ext cx="6392878" cy="12016606"/>
              <a:chOff x="0" y="0"/>
              <a:chExt cx="1262791" cy="2373650"/>
            </a:xfrm>
          </p:grpSpPr>
          <p:sp>
            <p:nvSpPr>
              <p:cNvPr name="Freeform 7" id="7"/>
              <p:cNvSpPr/>
              <p:nvPr/>
            </p:nvSpPr>
            <p:spPr>
              <a:xfrm flipH="false" flipV="false" rot="0">
                <a:off x="0" y="0"/>
                <a:ext cx="1262791" cy="2373650"/>
              </a:xfrm>
              <a:custGeom>
                <a:avLst/>
                <a:gdLst/>
                <a:ahLst/>
                <a:cxnLst/>
                <a:rect r="r" b="b" t="t" l="l"/>
                <a:pathLst>
                  <a:path h="2373650" w="1262791">
                    <a:moveTo>
                      <a:pt x="0" y="0"/>
                    </a:moveTo>
                    <a:lnTo>
                      <a:pt x="1262791" y="0"/>
                    </a:lnTo>
                    <a:lnTo>
                      <a:pt x="1262791" y="2373650"/>
                    </a:lnTo>
                    <a:lnTo>
                      <a:pt x="0" y="2373650"/>
                    </a:lnTo>
                    <a:close/>
                  </a:path>
                </a:pathLst>
              </a:custGeom>
              <a:solidFill>
                <a:srgbClr val="4642A1">
                  <a:alpha val="9804"/>
                </a:srgbClr>
              </a:solidFill>
            </p:spPr>
          </p:sp>
          <p:sp>
            <p:nvSpPr>
              <p:cNvPr name="TextBox 8" id="8"/>
              <p:cNvSpPr txBox="true"/>
              <p:nvPr/>
            </p:nvSpPr>
            <p:spPr>
              <a:xfrm>
                <a:off x="0" y="-76200"/>
                <a:ext cx="1262791" cy="2449850"/>
              </a:xfrm>
              <a:prstGeom prst="rect">
                <a:avLst/>
              </a:prstGeom>
            </p:spPr>
            <p:txBody>
              <a:bodyPr anchor="ctr" rtlCol="false" tIns="50800" lIns="50800" bIns="50800" rIns="50800"/>
              <a:lstStyle/>
              <a:p>
                <a:pPr algn="ctr">
                  <a:lnSpc>
                    <a:spcPts val="2691"/>
                  </a:lnSpc>
                </a:pPr>
              </a:p>
            </p:txBody>
          </p:sp>
        </p:grpSp>
      </p:grpSp>
      <p:sp>
        <p:nvSpPr>
          <p:cNvPr name="Freeform 9" id="9"/>
          <p:cNvSpPr/>
          <p:nvPr/>
        </p:nvSpPr>
        <p:spPr>
          <a:xfrm flipH="false" flipV="false" rot="0">
            <a:off x="4751219" y="-712349"/>
            <a:ext cx="12508081" cy="12508081"/>
          </a:xfrm>
          <a:custGeom>
            <a:avLst/>
            <a:gdLst/>
            <a:ahLst/>
            <a:cxnLst/>
            <a:rect r="r" b="b" t="t" l="l"/>
            <a:pathLst>
              <a:path h="12508081" w="12508081">
                <a:moveTo>
                  <a:pt x="0" y="0"/>
                </a:moveTo>
                <a:lnTo>
                  <a:pt x="12508081" y="0"/>
                </a:lnTo>
                <a:lnTo>
                  <a:pt x="12508081" y="12508081"/>
                </a:lnTo>
                <a:lnTo>
                  <a:pt x="0" y="12508081"/>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4330582" y="2322833"/>
            <a:ext cx="10031001" cy="8229600"/>
          </a:xfrm>
          <a:custGeom>
            <a:avLst/>
            <a:gdLst/>
            <a:ahLst/>
            <a:cxnLst/>
            <a:rect r="r" b="b" t="t" l="l"/>
            <a:pathLst>
              <a:path h="8229600" w="10031001">
                <a:moveTo>
                  <a:pt x="0" y="0"/>
                </a:moveTo>
                <a:lnTo>
                  <a:pt x="10031000" y="0"/>
                </a:lnTo>
                <a:lnTo>
                  <a:pt x="10031000" y="8229600"/>
                </a:lnTo>
                <a:lnTo>
                  <a:pt x="0" y="8229600"/>
                </a:lnTo>
                <a:lnTo>
                  <a:pt x="0" y="0"/>
                </a:lnTo>
                <a:close/>
              </a:path>
            </a:pathLst>
          </a:custGeom>
          <a:blipFill>
            <a:blip r:embed="rId5">
              <a:alphaModFix amt="73000"/>
            </a:blip>
            <a:stretch>
              <a:fillRect l="0" t="0" r="0" b="0"/>
            </a:stretch>
          </a:blipFill>
        </p:spPr>
      </p:sp>
      <p:sp>
        <p:nvSpPr>
          <p:cNvPr name="Freeform 11" id="11"/>
          <p:cNvSpPr/>
          <p:nvPr/>
        </p:nvSpPr>
        <p:spPr>
          <a:xfrm flipH="false" flipV="false" rot="0">
            <a:off x="420786" y="541184"/>
            <a:ext cx="9204632" cy="9204632"/>
          </a:xfrm>
          <a:custGeom>
            <a:avLst/>
            <a:gdLst/>
            <a:ahLst/>
            <a:cxnLst/>
            <a:rect r="r" b="b" t="t" l="l"/>
            <a:pathLst>
              <a:path h="9204632" w="9204632">
                <a:moveTo>
                  <a:pt x="0" y="0"/>
                </a:moveTo>
                <a:lnTo>
                  <a:pt x="9204631" y="0"/>
                </a:lnTo>
                <a:lnTo>
                  <a:pt x="9204631" y="9204632"/>
                </a:lnTo>
                <a:lnTo>
                  <a:pt x="0" y="9204632"/>
                </a:lnTo>
                <a:lnTo>
                  <a:pt x="0" y="0"/>
                </a:lnTo>
                <a:close/>
              </a:path>
            </a:pathLst>
          </a:custGeom>
          <a:blipFill>
            <a:blip r:embed="rId6"/>
            <a:stretch>
              <a:fillRect l="0" t="0" r="0" b="0"/>
            </a:stretch>
          </a:blipFill>
        </p:spPr>
      </p:sp>
      <p:sp>
        <p:nvSpPr>
          <p:cNvPr name="TextBox 12" id="12"/>
          <p:cNvSpPr txBox="true"/>
          <p:nvPr/>
        </p:nvSpPr>
        <p:spPr>
          <a:xfrm rot="0">
            <a:off x="9817767" y="899075"/>
            <a:ext cx="8131363" cy="8683879"/>
          </a:xfrm>
          <a:prstGeom prst="rect">
            <a:avLst/>
          </a:prstGeom>
        </p:spPr>
        <p:txBody>
          <a:bodyPr anchor="t" rtlCol="false" tIns="0" lIns="0" bIns="0" rIns="0">
            <a:spAutoFit/>
          </a:bodyPr>
          <a:lstStyle/>
          <a:p>
            <a:pPr algn="ctr">
              <a:lnSpc>
                <a:spcPts val="6892"/>
              </a:lnSpc>
            </a:pPr>
            <a:r>
              <a:rPr lang="en-US" sz="6099" spc="-304">
                <a:solidFill>
                  <a:srgbClr val="FFFFFF"/>
                </a:solidFill>
                <a:latin typeface="Bank Gothic Light"/>
                <a:ea typeface="Bank Gothic Light"/>
                <a:cs typeface="Bank Gothic Light"/>
                <a:sym typeface="Bank Gothic Light"/>
              </a:rPr>
              <a:t>Mød Peter. </a:t>
            </a:r>
          </a:p>
          <a:p>
            <a:pPr algn="ctr">
              <a:lnSpc>
                <a:spcPts val="6892"/>
              </a:lnSpc>
            </a:pPr>
          </a:p>
          <a:p>
            <a:pPr algn="ctr">
              <a:lnSpc>
                <a:spcPts val="6892"/>
              </a:lnSpc>
            </a:pPr>
            <a:r>
              <a:rPr lang="en-US" sz="6099" spc="-304">
                <a:solidFill>
                  <a:srgbClr val="FFFFFF"/>
                </a:solidFill>
                <a:latin typeface="Bank Gothic Light"/>
                <a:ea typeface="Bank Gothic Light"/>
                <a:cs typeface="Bank Gothic Light"/>
                <a:sym typeface="Bank Gothic Light"/>
              </a:rPr>
              <a:t>Peter har netop givet jer adgang til alt hans data.</a:t>
            </a:r>
          </a:p>
          <a:p>
            <a:pPr algn="ctr">
              <a:lnSpc>
                <a:spcPts val="6892"/>
              </a:lnSpc>
            </a:pPr>
            <a:r>
              <a:rPr lang="en-US" sz="6099" spc="-304">
                <a:solidFill>
                  <a:srgbClr val="FFFFFF"/>
                </a:solidFill>
                <a:latin typeface="Bank Gothic Light"/>
                <a:ea typeface="Bank Gothic Light"/>
                <a:cs typeface="Bank Gothic Light"/>
                <a:sym typeface="Bank Gothic Light"/>
              </a:rPr>
              <a:t>  </a:t>
            </a:r>
          </a:p>
          <a:p>
            <a:pPr algn="ctr">
              <a:lnSpc>
                <a:spcPts val="6892"/>
              </a:lnSpc>
            </a:pPr>
            <a:r>
              <a:rPr lang="en-US" sz="6099" spc="-304">
                <a:solidFill>
                  <a:srgbClr val="FFFFFF"/>
                </a:solidFill>
                <a:latin typeface="Bank Gothic Light"/>
                <a:ea typeface="Bank Gothic Light"/>
                <a:cs typeface="Bank Gothic Light"/>
                <a:sym typeface="Bank Gothic Light"/>
              </a:rPr>
              <a:t>Og det er guld værd, når man er en anbefalings-algoritme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779871">
            <a:off x="-2847143" y="4041089"/>
            <a:ext cx="8377233" cy="8935715"/>
            <a:chOff x="0" y="0"/>
            <a:chExt cx="11169644" cy="11914287"/>
          </a:xfrm>
        </p:grpSpPr>
        <p:sp>
          <p:nvSpPr>
            <p:cNvPr name="Freeform 3" id="3"/>
            <p:cNvSpPr/>
            <p:nvPr/>
          </p:nvSpPr>
          <p:spPr>
            <a:xfrm flipH="false" flipV="false" rot="0">
              <a:off x="0" y="0"/>
              <a:ext cx="11169644" cy="11914287"/>
            </a:xfrm>
            <a:custGeom>
              <a:avLst/>
              <a:gdLst/>
              <a:ahLst/>
              <a:cxnLst/>
              <a:rect r="r" b="b" t="t" l="l"/>
              <a:pathLst>
                <a:path h="11914287" w="11169644">
                  <a:moveTo>
                    <a:pt x="0" y="0"/>
                  </a:moveTo>
                  <a:lnTo>
                    <a:pt x="11169644" y="0"/>
                  </a:lnTo>
                  <a:lnTo>
                    <a:pt x="11169644" y="11914287"/>
                  </a:lnTo>
                  <a:lnTo>
                    <a:pt x="0" y="11914287"/>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3937986" y="3389250"/>
              <a:ext cx="1293399" cy="1201950"/>
              <a:chOff x="0" y="0"/>
              <a:chExt cx="294122" cy="273326"/>
            </a:xfrm>
          </p:grpSpPr>
          <p:sp>
            <p:nvSpPr>
              <p:cNvPr name="Freeform 5" id="5"/>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6" id="6"/>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7" id="7"/>
          <p:cNvGrpSpPr/>
          <p:nvPr/>
        </p:nvGrpSpPr>
        <p:grpSpPr>
          <a:xfrm rot="-5400000">
            <a:off x="-1114551" y="-2268987"/>
            <a:ext cx="8607815" cy="9181669"/>
            <a:chOff x="0" y="0"/>
            <a:chExt cx="11477087" cy="12242226"/>
          </a:xfrm>
        </p:grpSpPr>
        <p:sp>
          <p:nvSpPr>
            <p:cNvPr name="Freeform 8" id="8"/>
            <p:cNvSpPr/>
            <p:nvPr/>
          </p:nvSpPr>
          <p:spPr>
            <a:xfrm flipH="false" flipV="false" rot="0">
              <a:off x="0" y="0"/>
              <a:ext cx="11477087" cy="12242226"/>
            </a:xfrm>
            <a:custGeom>
              <a:avLst/>
              <a:gdLst/>
              <a:ahLst/>
              <a:cxnLst/>
              <a:rect r="r" b="b" t="t" l="l"/>
              <a:pathLst>
                <a:path h="12242226" w="11477087">
                  <a:moveTo>
                    <a:pt x="0" y="0"/>
                  </a:moveTo>
                  <a:lnTo>
                    <a:pt x="11477087" y="0"/>
                  </a:lnTo>
                  <a:lnTo>
                    <a:pt x="11477087" y="12242226"/>
                  </a:lnTo>
                  <a:lnTo>
                    <a:pt x="0" y="12242226"/>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9" id="9"/>
            <p:cNvGrpSpPr/>
            <p:nvPr/>
          </p:nvGrpSpPr>
          <p:grpSpPr>
            <a:xfrm rot="0">
              <a:off x="4046378" y="3482539"/>
              <a:ext cx="1328999" cy="1235033"/>
              <a:chOff x="0" y="0"/>
              <a:chExt cx="294122" cy="273326"/>
            </a:xfrm>
          </p:grpSpPr>
          <p:sp>
            <p:nvSpPr>
              <p:cNvPr name="Freeform 10" id="10"/>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11" id="11"/>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12" id="12"/>
          <p:cNvGrpSpPr/>
          <p:nvPr/>
        </p:nvGrpSpPr>
        <p:grpSpPr>
          <a:xfrm rot="-2700000">
            <a:off x="11752526" y="-3685151"/>
            <a:ext cx="8399776" cy="8959761"/>
            <a:chOff x="0" y="0"/>
            <a:chExt cx="11199701" cy="11946348"/>
          </a:xfrm>
        </p:grpSpPr>
        <p:sp>
          <p:nvSpPr>
            <p:cNvPr name="Freeform 13" id="13"/>
            <p:cNvSpPr/>
            <p:nvPr/>
          </p:nvSpPr>
          <p:spPr>
            <a:xfrm flipH="false" flipV="false" rot="0">
              <a:off x="0" y="0"/>
              <a:ext cx="11199701" cy="11946348"/>
            </a:xfrm>
            <a:custGeom>
              <a:avLst/>
              <a:gdLst/>
              <a:ahLst/>
              <a:cxnLst/>
              <a:rect r="r" b="b" t="t" l="l"/>
              <a:pathLst>
                <a:path h="11946348" w="11199701">
                  <a:moveTo>
                    <a:pt x="0" y="0"/>
                  </a:moveTo>
                  <a:lnTo>
                    <a:pt x="11199701" y="0"/>
                  </a:lnTo>
                  <a:lnTo>
                    <a:pt x="11199701" y="11946348"/>
                  </a:lnTo>
                  <a:lnTo>
                    <a:pt x="0" y="11946348"/>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14" id="14"/>
            <p:cNvGrpSpPr/>
            <p:nvPr/>
          </p:nvGrpSpPr>
          <p:grpSpPr>
            <a:xfrm rot="0">
              <a:off x="3948582" y="3398371"/>
              <a:ext cx="1296879" cy="1205184"/>
              <a:chOff x="0" y="0"/>
              <a:chExt cx="294122" cy="273326"/>
            </a:xfrm>
          </p:grpSpPr>
          <p:sp>
            <p:nvSpPr>
              <p:cNvPr name="Freeform 15" id="15"/>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16" id="16"/>
              <p:cNvSpPr txBox="true"/>
              <p:nvPr/>
            </p:nvSpPr>
            <p:spPr>
              <a:xfrm>
                <a:off x="0" y="-47625"/>
                <a:ext cx="294122" cy="320951"/>
              </a:xfrm>
              <a:prstGeom prst="rect">
                <a:avLst/>
              </a:prstGeom>
            </p:spPr>
            <p:txBody>
              <a:bodyPr anchor="ctr" rtlCol="false" tIns="50800" lIns="50800" bIns="50800" rIns="50800"/>
              <a:lstStyle/>
              <a:p>
                <a:pPr algn="ctr">
                  <a:lnSpc>
                    <a:spcPts val="1959"/>
                  </a:lnSpc>
                </a:pPr>
              </a:p>
            </p:txBody>
          </p:sp>
        </p:grpSp>
      </p:grpSp>
      <p:grpSp>
        <p:nvGrpSpPr>
          <p:cNvPr name="Group 17" id="17"/>
          <p:cNvGrpSpPr/>
          <p:nvPr/>
        </p:nvGrpSpPr>
        <p:grpSpPr>
          <a:xfrm rot="5335821">
            <a:off x="3851334" y="5687022"/>
            <a:ext cx="7087500" cy="7560000"/>
            <a:chOff x="0" y="0"/>
            <a:chExt cx="9450000" cy="10080000"/>
          </a:xfrm>
        </p:grpSpPr>
        <p:sp>
          <p:nvSpPr>
            <p:cNvPr name="Freeform 18" id="18"/>
            <p:cNvSpPr/>
            <p:nvPr/>
          </p:nvSpPr>
          <p:spPr>
            <a:xfrm flipH="false" flipV="false" rot="0">
              <a:off x="0" y="0"/>
              <a:ext cx="9450000" cy="10080000"/>
            </a:xfrm>
            <a:custGeom>
              <a:avLst/>
              <a:gdLst/>
              <a:ahLst/>
              <a:cxnLst/>
              <a:rect r="r" b="b" t="t" l="l"/>
              <a:pathLst>
                <a:path h="10080000" w="9450000">
                  <a:moveTo>
                    <a:pt x="0" y="0"/>
                  </a:moveTo>
                  <a:lnTo>
                    <a:pt x="9450000" y="0"/>
                  </a:lnTo>
                  <a:lnTo>
                    <a:pt x="9450000" y="10080000"/>
                  </a:lnTo>
                  <a:lnTo>
                    <a:pt x="0" y="10080000"/>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19" id="19"/>
            <p:cNvGrpSpPr/>
            <p:nvPr/>
          </p:nvGrpSpPr>
          <p:grpSpPr>
            <a:xfrm rot="0">
              <a:off x="3331705" y="2867452"/>
              <a:ext cx="1094271" cy="1016901"/>
              <a:chOff x="0" y="0"/>
              <a:chExt cx="294122" cy="273326"/>
            </a:xfrm>
          </p:grpSpPr>
          <p:sp>
            <p:nvSpPr>
              <p:cNvPr name="Freeform 20" id="20"/>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21" id="21"/>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22" id="22"/>
          <p:cNvGrpSpPr/>
          <p:nvPr/>
        </p:nvGrpSpPr>
        <p:grpSpPr>
          <a:xfrm rot="8028886">
            <a:off x="5104758" y="-4963157"/>
            <a:ext cx="7087500" cy="7560000"/>
            <a:chOff x="0" y="0"/>
            <a:chExt cx="9450000" cy="10080000"/>
          </a:xfrm>
        </p:grpSpPr>
        <p:sp>
          <p:nvSpPr>
            <p:cNvPr name="Freeform 23" id="23"/>
            <p:cNvSpPr/>
            <p:nvPr/>
          </p:nvSpPr>
          <p:spPr>
            <a:xfrm flipH="false" flipV="false" rot="0">
              <a:off x="0" y="0"/>
              <a:ext cx="9450000" cy="10080000"/>
            </a:xfrm>
            <a:custGeom>
              <a:avLst/>
              <a:gdLst/>
              <a:ahLst/>
              <a:cxnLst/>
              <a:rect r="r" b="b" t="t" l="l"/>
              <a:pathLst>
                <a:path h="10080000" w="9450000">
                  <a:moveTo>
                    <a:pt x="0" y="0"/>
                  </a:moveTo>
                  <a:lnTo>
                    <a:pt x="9450000" y="0"/>
                  </a:lnTo>
                  <a:lnTo>
                    <a:pt x="9450000" y="10080000"/>
                  </a:lnTo>
                  <a:lnTo>
                    <a:pt x="0" y="10080000"/>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24" id="24"/>
            <p:cNvGrpSpPr/>
            <p:nvPr/>
          </p:nvGrpSpPr>
          <p:grpSpPr>
            <a:xfrm rot="0">
              <a:off x="3331705" y="2867452"/>
              <a:ext cx="1094271" cy="1016901"/>
              <a:chOff x="0" y="0"/>
              <a:chExt cx="294122" cy="273326"/>
            </a:xfrm>
          </p:grpSpPr>
          <p:sp>
            <p:nvSpPr>
              <p:cNvPr name="Freeform 25" id="25"/>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26" id="26"/>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27" id="27"/>
          <p:cNvGrpSpPr/>
          <p:nvPr/>
        </p:nvGrpSpPr>
        <p:grpSpPr>
          <a:xfrm rot="-4266046">
            <a:off x="12376912" y="3300353"/>
            <a:ext cx="8294579" cy="8847551"/>
            <a:chOff x="0" y="0"/>
            <a:chExt cx="11059438" cy="11796734"/>
          </a:xfrm>
        </p:grpSpPr>
        <p:sp>
          <p:nvSpPr>
            <p:cNvPr name="Freeform 28" id="28"/>
            <p:cNvSpPr/>
            <p:nvPr/>
          </p:nvSpPr>
          <p:spPr>
            <a:xfrm flipH="false" flipV="false" rot="0">
              <a:off x="0" y="0"/>
              <a:ext cx="11059438" cy="11796734"/>
            </a:xfrm>
            <a:custGeom>
              <a:avLst/>
              <a:gdLst/>
              <a:ahLst/>
              <a:cxnLst/>
              <a:rect r="r" b="b" t="t" l="l"/>
              <a:pathLst>
                <a:path h="11796734" w="11059438">
                  <a:moveTo>
                    <a:pt x="0" y="0"/>
                  </a:moveTo>
                  <a:lnTo>
                    <a:pt x="11059438" y="0"/>
                  </a:lnTo>
                  <a:lnTo>
                    <a:pt x="11059438" y="11796734"/>
                  </a:lnTo>
                  <a:lnTo>
                    <a:pt x="0" y="11796734"/>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29" id="29"/>
            <p:cNvGrpSpPr/>
            <p:nvPr/>
          </p:nvGrpSpPr>
          <p:grpSpPr>
            <a:xfrm rot="0">
              <a:off x="3899131" y="3355810"/>
              <a:ext cx="1280637" cy="1190090"/>
              <a:chOff x="0" y="0"/>
              <a:chExt cx="294122" cy="273326"/>
            </a:xfrm>
          </p:grpSpPr>
          <p:sp>
            <p:nvSpPr>
              <p:cNvPr name="Freeform 30" id="30"/>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31" id="31"/>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32" id="32"/>
          <p:cNvGrpSpPr/>
          <p:nvPr/>
        </p:nvGrpSpPr>
        <p:grpSpPr>
          <a:xfrm rot="-3608553">
            <a:off x="7512046" y="7008584"/>
            <a:ext cx="6967080" cy="7431552"/>
            <a:chOff x="0" y="0"/>
            <a:chExt cx="9289440" cy="9908736"/>
          </a:xfrm>
        </p:grpSpPr>
        <p:sp>
          <p:nvSpPr>
            <p:cNvPr name="Freeform 33" id="33"/>
            <p:cNvSpPr/>
            <p:nvPr/>
          </p:nvSpPr>
          <p:spPr>
            <a:xfrm flipH="false" flipV="false" rot="0">
              <a:off x="0" y="0"/>
              <a:ext cx="9289440" cy="9908736"/>
            </a:xfrm>
            <a:custGeom>
              <a:avLst/>
              <a:gdLst/>
              <a:ahLst/>
              <a:cxnLst/>
              <a:rect r="r" b="b" t="t" l="l"/>
              <a:pathLst>
                <a:path h="9908736" w="9289440">
                  <a:moveTo>
                    <a:pt x="0" y="0"/>
                  </a:moveTo>
                  <a:lnTo>
                    <a:pt x="9289440" y="0"/>
                  </a:lnTo>
                  <a:lnTo>
                    <a:pt x="9289440" y="9908736"/>
                  </a:lnTo>
                  <a:lnTo>
                    <a:pt x="0" y="9908736"/>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34" id="34"/>
            <p:cNvGrpSpPr/>
            <p:nvPr/>
          </p:nvGrpSpPr>
          <p:grpSpPr>
            <a:xfrm rot="0">
              <a:off x="3275098" y="2818733"/>
              <a:ext cx="1075679" cy="999624"/>
              <a:chOff x="0" y="0"/>
              <a:chExt cx="294122" cy="273326"/>
            </a:xfrm>
          </p:grpSpPr>
          <p:sp>
            <p:nvSpPr>
              <p:cNvPr name="Freeform 35" id="35"/>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36" id="36"/>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grpSp>
        <p:nvGrpSpPr>
          <p:cNvPr name="Group 37" id="37"/>
          <p:cNvGrpSpPr/>
          <p:nvPr/>
        </p:nvGrpSpPr>
        <p:grpSpPr>
          <a:xfrm rot="-2604894">
            <a:off x="-9094485" y="65952"/>
            <a:ext cx="32573686" cy="10839500"/>
            <a:chOff x="0" y="0"/>
            <a:chExt cx="1221269" cy="406400"/>
          </a:xfrm>
        </p:grpSpPr>
        <p:sp>
          <p:nvSpPr>
            <p:cNvPr name="Freeform 38" id="38"/>
            <p:cNvSpPr/>
            <p:nvPr/>
          </p:nvSpPr>
          <p:spPr>
            <a:xfrm flipH="false" flipV="false" rot="0">
              <a:off x="0" y="0"/>
              <a:ext cx="1221269" cy="406400"/>
            </a:xfrm>
            <a:custGeom>
              <a:avLst/>
              <a:gdLst/>
              <a:ahLst/>
              <a:cxnLst/>
              <a:rect r="r" b="b" t="t" l="l"/>
              <a:pathLst>
                <a:path h="406400" w="1221269">
                  <a:moveTo>
                    <a:pt x="1221269" y="0"/>
                  </a:moveTo>
                  <a:lnTo>
                    <a:pt x="0" y="0"/>
                  </a:lnTo>
                  <a:lnTo>
                    <a:pt x="101600" y="203200"/>
                  </a:lnTo>
                  <a:lnTo>
                    <a:pt x="0" y="406400"/>
                  </a:lnTo>
                  <a:lnTo>
                    <a:pt x="1221269" y="406400"/>
                  </a:lnTo>
                  <a:lnTo>
                    <a:pt x="1119669" y="203200"/>
                  </a:lnTo>
                  <a:lnTo>
                    <a:pt x="1221269" y="0"/>
                  </a:lnTo>
                  <a:close/>
                </a:path>
              </a:pathLst>
            </a:custGeom>
            <a:solidFill>
              <a:srgbClr val="0F173C"/>
            </a:solidFill>
          </p:spPr>
        </p:sp>
        <p:sp>
          <p:nvSpPr>
            <p:cNvPr name="TextBox 39" id="39"/>
            <p:cNvSpPr txBox="true"/>
            <p:nvPr/>
          </p:nvSpPr>
          <p:spPr>
            <a:xfrm>
              <a:off x="88900" y="-47625"/>
              <a:ext cx="1043469" cy="454025"/>
            </a:xfrm>
            <a:prstGeom prst="rect">
              <a:avLst/>
            </a:prstGeom>
          </p:spPr>
          <p:txBody>
            <a:bodyPr anchor="ctr" rtlCol="false" tIns="50800" lIns="50800" bIns="50800" rIns="50800"/>
            <a:lstStyle/>
            <a:p>
              <a:pPr algn="ctr">
                <a:lnSpc>
                  <a:spcPts val="1960"/>
                </a:lnSpc>
              </a:pPr>
            </a:p>
          </p:txBody>
        </p:sp>
      </p:grpSp>
      <p:sp>
        <p:nvSpPr>
          <p:cNvPr name="TextBox 40" id="40"/>
          <p:cNvSpPr txBox="true"/>
          <p:nvPr/>
        </p:nvSpPr>
        <p:spPr>
          <a:xfrm rot="0">
            <a:off x="5497780" y="623155"/>
            <a:ext cx="10454634" cy="1880267"/>
          </a:xfrm>
          <a:prstGeom prst="rect">
            <a:avLst/>
          </a:prstGeom>
        </p:spPr>
        <p:txBody>
          <a:bodyPr anchor="t" rtlCol="false" tIns="0" lIns="0" bIns="0" rIns="0">
            <a:spAutoFit/>
          </a:bodyPr>
          <a:lstStyle/>
          <a:p>
            <a:pPr algn="just">
              <a:lnSpc>
                <a:spcPts val="14026"/>
              </a:lnSpc>
            </a:pPr>
            <a:r>
              <a:rPr lang="en-US" b="true" sz="14026">
                <a:solidFill>
                  <a:srgbClr val="DEF8FB"/>
                </a:solidFill>
                <a:latin typeface="Big Shoulders Display Bold"/>
                <a:ea typeface="Big Shoulders Display Bold"/>
                <a:cs typeface="Big Shoulders Display Bold"/>
                <a:sym typeface="Big Shoulders Display Bold"/>
              </a:rPr>
              <a:t>VELKOMMEN TIL</a:t>
            </a:r>
          </a:p>
        </p:txBody>
      </p:sp>
      <p:grpSp>
        <p:nvGrpSpPr>
          <p:cNvPr name="Group 41" id="41"/>
          <p:cNvGrpSpPr/>
          <p:nvPr/>
        </p:nvGrpSpPr>
        <p:grpSpPr>
          <a:xfrm rot="-5400000">
            <a:off x="15865406" y="8845608"/>
            <a:ext cx="7087500" cy="7560000"/>
            <a:chOff x="0" y="0"/>
            <a:chExt cx="9450000" cy="10080000"/>
          </a:xfrm>
        </p:grpSpPr>
        <p:sp>
          <p:nvSpPr>
            <p:cNvPr name="Freeform 42" id="42"/>
            <p:cNvSpPr/>
            <p:nvPr/>
          </p:nvSpPr>
          <p:spPr>
            <a:xfrm flipH="false" flipV="false" rot="0">
              <a:off x="0" y="0"/>
              <a:ext cx="9450000" cy="10080000"/>
            </a:xfrm>
            <a:custGeom>
              <a:avLst/>
              <a:gdLst/>
              <a:ahLst/>
              <a:cxnLst/>
              <a:rect r="r" b="b" t="t" l="l"/>
              <a:pathLst>
                <a:path h="10080000" w="9450000">
                  <a:moveTo>
                    <a:pt x="0" y="0"/>
                  </a:moveTo>
                  <a:lnTo>
                    <a:pt x="9450000" y="0"/>
                  </a:lnTo>
                  <a:lnTo>
                    <a:pt x="9450000" y="10080000"/>
                  </a:lnTo>
                  <a:lnTo>
                    <a:pt x="0" y="10080000"/>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grpSp>
          <p:nvGrpSpPr>
            <p:cNvPr name="Group 43" id="43"/>
            <p:cNvGrpSpPr/>
            <p:nvPr/>
          </p:nvGrpSpPr>
          <p:grpSpPr>
            <a:xfrm rot="0">
              <a:off x="3331705" y="2867452"/>
              <a:ext cx="1094271" cy="1016901"/>
              <a:chOff x="0" y="0"/>
              <a:chExt cx="294122" cy="273326"/>
            </a:xfrm>
          </p:grpSpPr>
          <p:sp>
            <p:nvSpPr>
              <p:cNvPr name="Freeform 44" id="44"/>
              <p:cNvSpPr/>
              <p:nvPr/>
            </p:nvSpPr>
            <p:spPr>
              <a:xfrm flipH="false" flipV="false" rot="0">
                <a:off x="0" y="0"/>
                <a:ext cx="294122" cy="273326"/>
              </a:xfrm>
              <a:custGeom>
                <a:avLst/>
                <a:gdLst/>
                <a:ahLst/>
                <a:cxnLst/>
                <a:rect r="r" b="b" t="t" l="l"/>
                <a:pathLst>
                  <a:path h="273326" w="294122">
                    <a:moveTo>
                      <a:pt x="136663" y="0"/>
                    </a:moveTo>
                    <a:lnTo>
                      <a:pt x="157459" y="0"/>
                    </a:lnTo>
                    <a:cubicBezTo>
                      <a:pt x="193704" y="0"/>
                      <a:pt x="228465" y="14398"/>
                      <a:pt x="254094" y="40028"/>
                    </a:cubicBezTo>
                    <a:cubicBezTo>
                      <a:pt x="279723" y="65657"/>
                      <a:pt x="294122" y="100418"/>
                      <a:pt x="294122" y="136663"/>
                    </a:cubicBezTo>
                    <a:lnTo>
                      <a:pt x="294122" y="136663"/>
                    </a:lnTo>
                    <a:cubicBezTo>
                      <a:pt x="294122" y="212140"/>
                      <a:pt x="232935" y="273326"/>
                      <a:pt x="157459" y="273326"/>
                    </a:cubicBezTo>
                    <a:lnTo>
                      <a:pt x="136663" y="273326"/>
                    </a:lnTo>
                    <a:cubicBezTo>
                      <a:pt x="61186" y="273326"/>
                      <a:pt x="0" y="212140"/>
                      <a:pt x="0" y="136663"/>
                    </a:cubicBezTo>
                    <a:lnTo>
                      <a:pt x="0" y="136663"/>
                    </a:lnTo>
                    <a:cubicBezTo>
                      <a:pt x="0" y="61186"/>
                      <a:pt x="61186" y="0"/>
                      <a:pt x="136663" y="0"/>
                    </a:cubicBezTo>
                    <a:close/>
                  </a:path>
                </a:pathLst>
              </a:custGeom>
              <a:solidFill>
                <a:srgbClr val="FFFFFF"/>
              </a:solidFill>
            </p:spPr>
          </p:sp>
          <p:sp>
            <p:nvSpPr>
              <p:cNvPr name="TextBox 45" id="45"/>
              <p:cNvSpPr txBox="true"/>
              <p:nvPr/>
            </p:nvSpPr>
            <p:spPr>
              <a:xfrm>
                <a:off x="0" y="-47625"/>
                <a:ext cx="294122" cy="320951"/>
              </a:xfrm>
              <a:prstGeom prst="rect">
                <a:avLst/>
              </a:prstGeom>
            </p:spPr>
            <p:txBody>
              <a:bodyPr anchor="ctr" rtlCol="false" tIns="50800" lIns="50800" bIns="50800" rIns="50800"/>
              <a:lstStyle/>
              <a:p>
                <a:pPr algn="ctr">
                  <a:lnSpc>
                    <a:spcPts val="1960"/>
                  </a:lnSpc>
                </a:pPr>
              </a:p>
            </p:txBody>
          </p:sp>
        </p:grpSp>
      </p:grpSp>
      <p:sp>
        <p:nvSpPr>
          <p:cNvPr name="TextBox 46" id="46"/>
          <p:cNvSpPr txBox="true"/>
          <p:nvPr/>
        </p:nvSpPr>
        <p:spPr>
          <a:xfrm rot="0">
            <a:off x="-2794729" y="3508774"/>
            <a:ext cx="18747143" cy="2628879"/>
          </a:xfrm>
          <a:prstGeom prst="rect">
            <a:avLst/>
          </a:prstGeom>
        </p:spPr>
        <p:txBody>
          <a:bodyPr anchor="t" rtlCol="false" tIns="0" lIns="0" bIns="0" rIns="0">
            <a:spAutoFit/>
          </a:bodyPr>
          <a:lstStyle/>
          <a:p>
            <a:pPr algn="ctr">
              <a:lnSpc>
                <a:spcPts val="10124"/>
              </a:lnSpc>
            </a:pPr>
            <a:r>
              <a:rPr lang="en-US" b="true" sz="10124">
                <a:solidFill>
                  <a:srgbClr val="00BF63"/>
                </a:solidFill>
                <a:latin typeface="Big Shoulders Display Bold"/>
                <a:ea typeface="Big Shoulders Display Bold"/>
                <a:cs typeface="Big Shoulders Display Bold"/>
                <a:sym typeface="Big Shoulders Display Bold"/>
              </a:rPr>
              <a:t>FJJQ5‘S</a:t>
            </a:r>
          </a:p>
          <a:p>
            <a:pPr algn="ctr">
              <a:lnSpc>
                <a:spcPts val="10124"/>
              </a:lnSpc>
            </a:pPr>
            <a:r>
              <a:rPr lang="en-US" b="true" sz="10124">
                <a:solidFill>
                  <a:srgbClr val="00BF63"/>
                </a:solidFill>
                <a:latin typeface="Big Shoulders Display Bold"/>
                <a:ea typeface="Big Shoulders Display Bold"/>
                <a:cs typeface="Big Shoulders Display Bold"/>
                <a:sym typeface="Big Shoulders Display Bold"/>
              </a:rPr>
              <a:t>HOVEDKVARTER</a:t>
            </a:r>
          </a:p>
        </p:txBody>
      </p:sp>
      <p:sp>
        <p:nvSpPr>
          <p:cNvPr name="TextBox 47" id="47"/>
          <p:cNvSpPr txBox="true"/>
          <p:nvPr/>
        </p:nvSpPr>
        <p:spPr>
          <a:xfrm rot="0">
            <a:off x="1790765" y="6425730"/>
            <a:ext cx="9778752" cy="1717537"/>
          </a:xfrm>
          <a:prstGeom prst="rect">
            <a:avLst/>
          </a:prstGeom>
        </p:spPr>
        <p:txBody>
          <a:bodyPr anchor="t" rtlCol="false" tIns="0" lIns="0" bIns="0" rIns="0">
            <a:spAutoFit/>
          </a:bodyPr>
          <a:lstStyle/>
          <a:p>
            <a:pPr algn="ctr">
              <a:lnSpc>
                <a:spcPts val="14007"/>
              </a:lnSpc>
              <a:spcBef>
                <a:spcPct val="0"/>
              </a:spcBef>
            </a:pPr>
            <a:r>
              <a:rPr lang="en-US" b="true" sz="10005">
                <a:solidFill>
                  <a:srgbClr val="DEF8FB"/>
                </a:solidFill>
                <a:latin typeface="Big Shoulders Display Bold"/>
                <a:ea typeface="Big Shoulders Display Bold"/>
                <a:cs typeface="Big Shoulders Display Bold"/>
                <a:sym typeface="Big Shoulders Display Bold"/>
              </a:rPr>
              <a:t>Jeres nye praktiksted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F173C"/>
        </a:solidFill>
      </p:bgPr>
    </p:bg>
    <p:spTree>
      <p:nvGrpSpPr>
        <p:cNvPr id="1" name=""/>
        <p:cNvGrpSpPr/>
        <p:nvPr/>
      </p:nvGrpSpPr>
      <p:grpSpPr>
        <a:xfrm>
          <a:off x="0" y="0"/>
          <a:ext cx="0" cy="0"/>
          <a:chOff x="0" y="0"/>
          <a:chExt cx="0" cy="0"/>
        </a:xfrm>
      </p:grpSpPr>
      <p:sp>
        <p:nvSpPr>
          <p:cNvPr name="Freeform 2" id="2"/>
          <p:cNvSpPr/>
          <p:nvPr/>
        </p:nvSpPr>
        <p:spPr>
          <a:xfrm flipH="false" flipV="false" rot="2257845">
            <a:off x="-4636255" y="-702369"/>
            <a:ext cx="13490334" cy="14389690"/>
          </a:xfrm>
          <a:custGeom>
            <a:avLst/>
            <a:gdLst/>
            <a:ahLst/>
            <a:cxnLst/>
            <a:rect r="r" b="b" t="t" l="l"/>
            <a:pathLst>
              <a:path h="14389690" w="13490334">
                <a:moveTo>
                  <a:pt x="0" y="0"/>
                </a:moveTo>
                <a:lnTo>
                  <a:pt x="13490334" y="0"/>
                </a:lnTo>
                <a:lnTo>
                  <a:pt x="13490334" y="14389689"/>
                </a:lnTo>
                <a:lnTo>
                  <a:pt x="0" y="14389689"/>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346479">
            <a:off x="5771827" y="-5732336"/>
            <a:ext cx="16777754" cy="17896271"/>
          </a:xfrm>
          <a:custGeom>
            <a:avLst/>
            <a:gdLst/>
            <a:ahLst/>
            <a:cxnLst/>
            <a:rect r="r" b="b" t="t" l="l"/>
            <a:pathLst>
              <a:path h="17896271" w="16777754">
                <a:moveTo>
                  <a:pt x="0" y="0"/>
                </a:moveTo>
                <a:lnTo>
                  <a:pt x="16777754" y="0"/>
                </a:lnTo>
                <a:lnTo>
                  <a:pt x="16777754" y="17896271"/>
                </a:lnTo>
                <a:lnTo>
                  <a:pt x="0" y="17896271"/>
                </a:lnTo>
                <a:lnTo>
                  <a:pt x="0"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5"/>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8ED3F2"/>
        </a:solidFill>
      </p:bgPr>
    </p:bg>
    <p:spTree>
      <p:nvGrpSpPr>
        <p:cNvPr id="1" name=""/>
        <p:cNvGrpSpPr/>
        <p:nvPr/>
      </p:nvGrpSpPr>
      <p:grpSpPr>
        <a:xfrm>
          <a:off x="0" y="0"/>
          <a:ext cx="0" cy="0"/>
          <a:chOff x="0" y="0"/>
          <a:chExt cx="0" cy="0"/>
        </a:xfrm>
      </p:grpSpPr>
      <p:sp>
        <p:nvSpPr>
          <p:cNvPr name="Freeform 2" id="2"/>
          <p:cNvSpPr/>
          <p:nvPr/>
        </p:nvSpPr>
        <p:spPr>
          <a:xfrm flipH="false" flipV="false" rot="0">
            <a:off x="2130759" y="342939"/>
            <a:ext cx="6792793" cy="9601121"/>
          </a:xfrm>
          <a:custGeom>
            <a:avLst/>
            <a:gdLst/>
            <a:ahLst/>
            <a:cxnLst/>
            <a:rect r="r" b="b" t="t" l="l"/>
            <a:pathLst>
              <a:path h="9601121" w="6792793">
                <a:moveTo>
                  <a:pt x="0" y="0"/>
                </a:moveTo>
                <a:lnTo>
                  <a:pt x="6792793" y="0"/>
                </a:lnTo>
                <a:lnTo>
                  <a:pt x="6792793" y="9601122"/>
                </a:lnTo>
                <a:lnTo>
                  <a:pt x="0" y="9601122"/>
                </a:lnTo>
                <a:lnTo>
                  <a:pt x="0" y="0"/>
                </a:lnTo>
                <a:close/>
              </a:path>
            </a:pathLst>
          </a:custGeom>
          <a:blipFill>
            <a:blip r:embed="rId2"/>
            <a:stretch>
              <a:fillRect l="0" t="0" r="0" b="0"/>
            </a:stretch>
          </a:blipFill>
        </p:spPr>
      </p:sp>
      <p:sp>
        <p:nvSpPr>
          <p:cNvPr name="Freeform 3" id="3"/>
          <p:cNvSpPr/>
          <p:nvPr/>
        </p:nvSpPr>
        <p:spPr>
          <a:xfrm flipH="false" flipV="false" rot="0">
            <a:off x="9364448" y="342939"/>
            <a:ext cx="6792793" cy="9601121"/>
          </a:xfrm>
          <a:custGeom>
            <a:avLst/>
            <a:gdLst/>
            <a:ahLst/>
            <a:cxnLst/>
            <a:rect r="r" b="b" t="t" l="l"/>
            <a:pathLst>
              <a:path h="9601121" w="6792793">
                <a:moveTo>
                  <a:pt x="0" y="0"/>
                </a:moveTo>
                <a:lnTo>
                  <a:pt x="6792793" y="0"/>
                </a:lnTo>
                <a:lnTo>
                  <a:pt x="6792793" y="9601122"/>
                </a:lnTo>
                <a:lnTo>
                  <a:pt x="0" y="9601122"/>
                </a:lnTo>
                <a:lnTo>
                  <a:pt x="0" y="0"/>
                </a:lnTo>
                <a:close/>
              </a:path>
            </a:pathLst>
          </a:custGeom>
          <a:blipFill>
            <a:blip r:embed="rId3"/>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8ED3F2"/>
        </a:solidFill>
      </p:bgPr>
    </p:bg>
    <p:spTree>
      <p:nvGrpSpPr>
        <p:cNvPr id="1" name=""/>
        <p:cNvGrpSpPr/>
        <p:nvPr/>
      </p:nvGrpSpPr>
      <p:grpSpPr>
        <a:xfrm>
          <a:off x="0" y="0"/>
          <a:ext cx="0" cy="0"/>
          <a:chOff x="0" y="0"/>
          <a:chExt cx="0" cy="0"/>
        </a:xfrm>
      </p:grpSpPr>
      <p:sp>
        <p:nvSpPr>
          <p:cNvPr name="Freeform 2" id="2"/>
          <p:cNvSpPr/>
          <p:nvPr/>
        </p:nvSpPr>
        <p:spPr>
          <a:xfrm flipH="false" flipV="false" rot="0">
            <a:off x="2130759" y="342939"/>
            <a:ext cx="6792793" cy="9601121"/>
          </a:xfrm>
          <a:custGeom>
            <a:avLst/>
            <a:gdLst/>
            <a:ahLst/>
            <a:cxnLst/>
            <a:rect r="r" b="b" t="t" l="l"/>
            <a:pathLst>
              <a:path h="9601121" w="6792793">
                <a:moveTo>
                  <a:pt x="0" y="0"/>
                </a:moveTo>
                <a:lnTo>
                  <a:pt x="6792793" y="0"/>
                </a:lnTo>
                <a:lnTo>
                  <a:pt x="6792793" y="9601122"/>
                </a:lnTo>
                <a:lnTo>
                  <a:pt x="0" y="9601122"/>
                </a:lnTo>
                <a:lnTo>
                  <a:pt x="0" y="0"/>
                </a:lnTo>
                <a:close/>
              </a:path>
            </a:pathLst>
          </a:custGeom>
          <a:blipFill>
            <a:blip r:embed="rId2"/>
            <a:stretch>
              <a:fillRect l="0" t="0" r="0" b="0"/>
            </a:stretch>
          </a:blipFill>
        </p:spPr>
      </p:sp>
      <p:sp>
        <p:nvSpPr>
          <p:cNvPr name="Freeform 3" id="3"/>
          <p:cNvSpPr/>
          <p:nvPr/>
        </p:nvSpPr>
        <p:spPr>
          <a:xfrm flipH="false" flipV="false" rot="0">
            <a:off x="9369804" y="342939"/>
            <a:ext cx="6792793" cy="9601121"/>
          </a:xfrm>
          <a:custGeom>
            <a:avLst/>
            <a:gdLst/>
            <a:ahLst/>
            <a:cxnLst/>
            <a:rect r="r" b="b" t="t" l="l"/>
            <a:pathLst>
              <a:path h="9601121" w="6792793">
                <a:moveTo>
                  <a:pt x="0" y="0"/>
                </a:moveTo>
                <a:lnTo>
                  <a:pt x="6792794" y="0"/>
                </a:lnTo>
                <a:lnTo>
                  <a:pt x="6792794" y="9601122"/>
                </a:lnTo>
                <a:lnTo>
                  <a:pt x="0" y="9601122"/>
                </a:lnTo>
                <a:lnTo>
                  <a:pt x="0" y="0"/>
                </a:lnTo>
                <a:close/>
              </a:path>
            </a:pathLst>
          </a:custGeom>
          <a:blipFill>
            <a:blip r:embed="rId3"/>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DAGfXKx9Wjg</dc:identifier>
  <dcterms:modified xsi:type="dcterms:W3CDTF">2011-08-01T06:04:30Z</dcterms:modified>
  <cp:revision>1</cp:revision>
  <dc:title>Introduktion til anbefalingsalgoritmer (PP-show) (v.3)</dc:title>
</cp:coreProperties>
</file>