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8" r:id="rId37"/>
    <p:sldId id="300" r:id="rId38"/>
    <p:sldId id="293" r:id="rId39"/>
    <p:sldId id="296" r:id="rId40"/>
    <p:sldId id="299" r:id="rId41"/>
    <p:sldId id="301" r:id="rId42"/>
    <p:sldId id="297" r:id="rId43"/>
    <p:sldId id="295" r:id="rId44"/>
  </p:sldIdLst>
  <p:sldSz cx="18288000" cy="10287000"/>
  <p:notesSz cx="6858000" cy="9144000"/>
  <p:embeddedFontLst>
    <p:embeddedFont>
      <p:font typeface="Agrandir Narrow Bold" panose="020B0604020202020204" charset="0"/>
      <p:regular r:id="rId46"/>
    </p:embeddedFont>
    <p:embeddedFont>
      <p:font typeface="Calibri (MS)" panose="020B0604020202020204" charset="0"/>
      <p:regular r:id="rId47"/>
    </p:embeddedFont>
    <p:embeddedFont>
      <p:font typeface="Copperplate Gothic 29 AB Bold" panose="020B0604020202020204" charset="0"/>
      <p:regular r:id="rId48"/>
    </p:embeddedFont>
    <p:embeddedFont>
      <p:font typeface="League Spartan" panose="020B0604020202020204" charset="0"/>
      <p:regular r:id="rId49"/>
    </p:embeddedFont>
    <p:embeddedFont>
      <p:font typeface="Lexend Mega" panose="020B0604020202020204" charset="0"/>
      <p:regular r:id="rId50"/>
    </p:embeddedFont>
    <p:embeddedFont>
      <p:font typeface="Times New Roman Bold" panose="020B0604020202020204" charset="0"/>
      <p:regular r:id="rId51"/>
    </p:embeddedFont>
    <p:embeddedFont>
      <p:font typeface="Times New Roman Italics" panose="020B0604020202020204" charset="0"/>
      <p:regular r:id="rId52"/>
    </p:embeddedFont>
    <p:embeddedFont>
      <p:font typeface="Was Monster" panose="020B0604020202020204" charset="0"/>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5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8" d="100"/>
          <a:sy n="48" d="100"/>
        </p:scale>
        <p:origin x="2034" y="7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17.12.2025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sv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21.png"/><Relationship Id="rId4" Type="http://schemas.openxmlformats.org/officeDocument/2006/relationships/image" Target="../media/image2.png"/><Relationship Id="rId9" Type="http://schemas.openxmlformats.org/officeDocument/2006/relationships/image" Target="../media/image20.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3.svg"/><Relationship Id="rId9" Type="http://schemas.openxmlformats.org/officeDocument/2006/relationships/image" Target="../media/image27.sv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4.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33.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9.png"/><Relationship Id="rId3" Type="http://schemas.openxmlformats.org/officeDocument/2006/relationships/image" Target="../media/image2.png"/><Relationship Id="rId7" Type="http://schemas.openxmlformats.org/officeDocument/2006/relationships/image" Target="../media/image35.png"/><Relationship Id="rId12" Type="http://schemas.openxmlformats.org/officeDocument/2006/relationships/image" Target="../media/image30.svg"/><Relationship Id="rId2" Type="http://schemas.openxmlformats.org/officeDocument/2006/relationships/image" Target="../media/image22.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38.png"/><Relationship Id="rId5" Type="http://schemas.openxmlformats.org/officeDocument/2006/relationships/image" Target="../media/image23.png"/><Relationship Id="rId15" Type="http://schemas.openxmlformats.org/officeDocument/2006/relationships/image" Target="../media/image41.png"/><Relationship Id="rId10" Type="http://schemas.openxmlformats.org/officeDocument/2006/relationships/image" Target="../media/image28.png"/><Relationship Id="rId4" Type="http://schemas.openxmlformats.org/officeDocument/2006/relationships/image" Target="../media/image3.svg"/><Relationship Id="rId9" Type="http://schemas.openxmlformats.org/officeDocument/2006/relationships/image" Target="../media/image37.svg"/><Relationship Id="rId14"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31.png"/><Relationship Id="rId18" Type="http://schemas.openxmlformats.org/officeDocument/2006/relationships/image" Target="../media/image4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28.png"/><Relationship Id="rId17" Type="http://schemas.openxmlformats.org/officeDocument/2006/relationships/image" Target="../media/image47.png"/><Relationship Id="rId2" Type="http://schemas.openxmlformats.org/officeDocument/2006/relationships/image" Target="../media/image22.png"/><Relationship Id="rId16"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37.svg"/><Relationship Id="rId5" Type="http://schemas.openxmlformats.org/officeDocument/2006/relationships/image" Target="../media/image23.png"/><Relationship Id="rId15" Type="http://schemas.openxmlformats.org/officeDocument/2006/relationships/image" Target="../media/image45.png"/><Relationship Id="rId10" Type="http://schemas.openxmlformats.org/officeDocument/2006/relationships/image" Target="../media/image36.png"/><Relationship Id="rId4" Type="http://schemas.openxmlformats.org/officeDocument/2006/relationships/image" Target="../media/image3.svg"/><Relationship Id="rId9" Type="http://schemas.openxmlformats.org/officeDocument/2006/relationships/image" Target="../media/image44.svg"/><Relationship Id="rId14"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1.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50.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49.png"/><Relationship Id="rId5" Type="http://schemas.openxmlformats.org/officeDocument/2006/relationships/image" Target="../media/image23.png"/><Relationship Id="rId15" Type="http://schemas.openxmlformats.org/officeDocument/2006/relationships/image" Target="../media/image5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 Id="rId14" Type="http://schemas.openxmlformats.org/officeDocument/2006/relationships/image" Target="../media/image52.sv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1.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50.svg"/><Relationship Id="rId2" Type="http://schemas.openxmlformats.org/officeDocument/2006/relationships/image" Target="../media/image22.png"/><Relationship Id="rId16"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49.png"/><Relationship Id="rId5" Type="http://schemas.openxmlformats.org/officeDocument/2006/relationships/image" Target="../media/image23.png"/><Relationship Id="rId15" Type="http://schemas.openxmlformats.org/officeDocument/2006/relationships/image" Target="../media/image5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4.png"/><Relationship Id="rId14" Type="http://schemas.openxmlformats.org/officeDocument/2006/relationships/image" Target="../media/image52.sv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58.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3.svg"/><Relationship Id="rId9" Type="http://schemas.openxmlformats.org/officeDocument/2006/relationships/image" Target="../media/image57.sv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60.png"/><Relationship Id="rId3" Type="http://schemas.openxmlformats.org/officeDocument/2006/relationships/image" Target="../media/image2.png"/><Relationship Id="rId7" Type="http://schemas.openxmlformats.org/officeDocument/2006/relationships/image" Target="../media/image23.png"/><Relationship Id="rId12" Type="http://schemas.openxmlformats.org/officeDocument/2006/relationships/image" Target="../media/image32.svg"/><Relationship Id="rId2" Type="http://schemas.openxmlformats.org/officeDocument/2006/relationships/image" Target="../media/image22.png"/><Relationship Id="rId16" Type="http://schemas.openxmlformats.org/officeDocument/2006/relationships/image" Target="../media/image63.sv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59.png"/><Relationship Id="rId5" Type="http://schemas.openxmlformats.org/officeDocument/2006/relationships/image" Target="../media/image56.png"/><Relationship Id="rId15" Type="http://schemas.openxmlformats.org/officeDocument/2006/relationships/image" Target="../media/image62.png"/><Relationship Id="rId10" Type="http://schemas.openxmlformats.org/officeDocument/2006/relationships/image" Target="../media/image28.png"/><Relationship Id="rId4" Type="http://schemas.openxmlformats.org/officeDocument/2006/relationships/image" Target="../media/image3.svg"/><Relationship Id="rId9" Type="http://schemas.openxmlformats.org/officeDocument/2006/relationships/image" Target="../media/image25.png"/><Relationship Id="rId14" Type="http://schemas.openxmlformats.org/officeDocument/2006/relationships/image" Target="../media/image61.sv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66.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6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64.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69.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68.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67.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71.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0.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7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0.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9.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3.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75.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74.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3.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 Id="rId14" Type="http://schemas.openxmlformats.org/officeDocument/2006/relationships/image" Target="../media/image76.sv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78.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7.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78.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7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79.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80.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2.png"/><Relationship Id="rId16" Type="http://schemas.openxmlformats.org/officeDocument/2006/relationships/image" Target="../media/image83.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82.png"/><Relationship Id="rId10" Type="http://schemas.openxmlformats.org/officeDocument/2006/relationships/image" Target="../media/image52.svg"/><Relationship Id="rId4" Type="http://schemas.openxmlformats.org/officeDocument/2006/relationships/image" Target="../media/image3.svg"/><Relationship Id="rId9" Type="http://schemas.openxmlformats.org/officeDocument/2006/relationships/image" Target="../media/image51.png"/><Relationship Id="rId14" Type="http://schemas.openxmlformats.org/officeDocument/2006/relationships/image" Target="../media/image81.sv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86.png"/><Relationship Id="rId18" Type="http://schemas.openxmlformats.org/officeDocument/2006/relationships/image" Target="../media/image89.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85.svg"/><Relationship Id="rId17" Type="http://schemas.openxmlformats.org/officeDocument/2006/relationships/image" Target="../media/image88.png"/><Relationship Id="rId2" Type="http://schemas.openxmlformats.org/officeDocument/2006/relationships/image" Target="../media/image22.png"/><Relationship Id="rId16" Type="http://schemas.openxmlformats.org/officeDocument/2006/relationships/image" Target="../media/image83.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84.png"/><Relationship Id="rId5" Type="http://schemas.openxmlformats.org/officeDocument/2006/relationships/image" Target="../media/image23.png"/><Relationship Id="rId15" Type="http://schemas.openxmlformats.org/officeDocument/2006/relationships/image" Target="../media/image82.png"/><Relationship Id="rId10" Type="http://schemas.openxmlformats.org/officeDocument/2006/relationships/image" Target="../media/image32.svg"/><Relationship Id="rId19" Type="http://schemas.openxmlformats.org/officeDocument/2006/relationships/image" Target="../media/image90.svg"/><Relationship Id="rId4" Type="http://schemas.openxmlformats.org/officeDocument/2006/relationships/image" Target="../media/image3.svg"/><Relationship Id="rId9" Type="http://schemas.openxmlformats.org/officeDocument/2006/relationships/image" Target="../media/image31.png"/><Relationship Id="rId14" Type="http://schemas.openxmlformats.org/officeDocument/2006/relationships/image" Target="../media/image87.sv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91.png"/><Relationship Id="rId12"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4.png"/><Relationship Id="rId2"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96.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95.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95.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98.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97.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9.png"/><Relationship Id="rId14" Type="http://schemas.openxmlformats.org/officeDocument/2006/relationships/image" Target="../media/image96.sv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99.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01.svg"/><Relationship Id="rId3" Type="http://schemas.openxmlformats.org/officeDocument/2006/relationships/image" Target="../media/image2.png"/><Relationship Id="rId7" Type="http://schemas.openxmlformats.org/officeDocument/2006/relationships/image" Target="../media/image24.svg"/><Relationship Id="rId12" Type="http://schemas.openxmlformats.org/officeDocument/2006/relationships/image" Target="../media/image100.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99.png"/><Relationship Id="rId5" Type="http://schemas.openxmlformats.org/officeDocument/2006/relationships/image" Target="../media/image25.png"/><Relationship Id="rId15" Type="http://schemas.openxmlformats.org/officeDocument/2006/relationships/image" Target="../media/image103.sv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9.png"/><Relationship Id="rId14" Type="http://schemas.openxmlformats.org/officeDocument/2006/relationships/image" Target="../media/image102.png"/></Relationships>
</file>

<file path=ppt/slides/_rels/slide2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0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04.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08.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0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06.png"/><Relationship Id="rId5" Type="http://schemas.openxmlformats.org/officeDocument/2006/relationships/image" Target="../media/image23.png"/><Relationship Id="rId15" Type="http://schemas.openxmlformats.org/officeDocument/2006/relationships/image" Target="../media/image110.sv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 Id="rId14" Type="http://schemas.openxmlformats.org/officeDocument/2006/relationships/image" Target="../media/image109.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12.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11.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15.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14.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13.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4.png"/></Relationships>
</file>

<file path=ppt/slides/_rels/slide3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18.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1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16.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17.pn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20.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19.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 Id="rId14" Type="http://schemas.openxmlformats.org/officeDocument/2006/relationships/image" Target="../media/image118.svg"/></Relationships>
</file>

<file path=ppt/slides/_rels/slide3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21.pn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3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23.svg"/><Relationship Id="rId3" Type="http://schemas.openxmlformats.org/officeDocument/2006/relationships/image" Target="../media/image2.png"/><Relationship Id="rId7" Type="http://schemas.openxmlformats.org/officeDocument/2006/relationships/image" Target="../media/image25.png"/><Relationship Id="rId12" Type="http://schemas.openxmlformats.org/officeDocument/2006/relationships/image" Target="../media/image12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121.pn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4.png"/></Relationships>
</file>

<file path=ppt/slides/_rels/slide3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9.png"/></Relationships>
</file>

<file path=ppt/slides/_rels/slide3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29.png"/></Relationships>
</file>

<file path=ppt/slides/_rels/slide3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4.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5.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s>
</file>

<file path=ppt/slides/_rels/slide3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0.svg"/><Relationship Id="rId4" Type="http://schemas.openxmlformats.org/officeDocument/2006/relationships/image" Target="../media/image3.svg"/><Relationship Id="rId9" Type="http://schemas.openxmlformats.org/officeDocument/2006/relationships/image" Target="../media/image38.png"/></Relationships>
</file>

<file path=ppt/slides/_rels/slide4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32.svg"/><Relationship Id="rId4" Type="http://schemas.openxmlformats.org/officeDocument/2006/relationships/image" Target="../media/image3.svg"/><Relationship Id="rId9"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8229600"/>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2" y="4586053"/>
            <a:ext cx="9144002" cy="2901903"/>
          </a:xfrm>
          <a:custGeom>
            <a:avLst/>
            <a:gdLst/>
            <a:ahLst/>
            <a:cxnLst/>
            <a:rect l="l" t="t" r="r" b="b"/>
            <a:pathLst>
              <a:path w="9360977" h="2901903">
                <a:moveTo>
                  <a:pt x="0" y="0"/>
                </a:moveTo>
                <a:lnTo>
                  <a:pt x="9360977" y="0"/>
                </a:lnTo>
                <a:lnTo>
                  <a:pt x="9360977" y="2901903"/>
                </a:lnTo>
                <a:lnTo>
                  <a:pt x="0" y="2901903"/>
                </a:lnTo>
                <a:lnTo>
                  <a:pt x="0" y="0"/>
                </a:lnTo>
                <a:close/>
              </a:path>
            </a:pathLst>
          </a:custGeom>
          <a:blipFill>
            <a:blip r:embed="rId3">
              <a:extLst>
                <a:ext uri="{96DAC541-7B7A-43D3-8B79-37D633B846F1}">
                  <asvg:svgBlip xmlns:asvg="http://schemas.microsoft.com/office/drawing/2016/SVG/main" r:embed="rId4"/>
                </a:ext>
              </a:extLst>
            </a:blip>
            <a:stretch>
              <a:fillRect l="-2373"/>
            </a:stretch>
          </a:blipFill>
        </p:spPr>
        <p:txBody>
          <a:bodyPr/>
          <a:lstStyle/>
          <a:p>
            <a:endParaRPr lang="da-DK"/>
          </a:p>
        </p:txBody>
      </p:sp>
      <p:sp>
        <p:nvSpPr>
          <p:cNvPr id="4" name="Freeform 4"/>
          <p:cNvSpPr/>
          <p:nvPr/>
        </p:nvSpPr>
        <p:spPr>
          <a:xfrm>
            <a:off x="-3" y="3881565"/>
            <a:ext cx="1814804" cy="3319335"/>
          </a:xfrm>
          <a:custGeom>
            <a:avLst/>
            <a:gdLst/>
            <a:ahLst/>
            <a:cxnLst/>
            <a:rect l="l" t="t" r="r" b="b"/>
            <a:pathLst>
              <a:path w="2167673" h="3319335">
                <a:moveTo>
                  <a:pt x="0" y="0"/>
                </a:moveTo>
                <a:lnTo>
                  <a:pt x="2167674" y="0"/>
                </a:lnTo>
                <a:lnTo>
                  <a:pt x="2167674" y="3319335"/>
                </a:lnTo>
                <a:lnTo>
                  <a:pt x="0" y="3319335"/>
                </a:lnTo>
                <a:lnTo>
                  <a:pt x="0" y="0"/>
                </a:lnTo>
                <a:close/>
              </a:path>
            </a:pathLst>
          </a:custGeom>
          <a:blipFill>
            <a:blip r:embed="rId5">
              <a:extLst>
                <a:ext uri="{96DAC541-7B7A-43D3-8B79-37D633B846F1}">
                  <asvg:svgBlip xmlns:asvg="http://schemas.microsoft.com/office/drawing/2016/SVG/main" r:embed="rId6"/>
                </a:ext>
              </a:extLst>
            </a:blip>
            <a:stretch>
              <a:fillRect l="-19443"/>
            </a:stretch>
          </a:blipFill>
        </p:spPr>
        <p:txBody>
          <a:bodyPr/>
          <a:lstStyle/>
          <a:p>
            <a:endParaRPr lang="da-DK"/>
          </a:p>
        </p:txBody>
      </p:sp>
      <p:sp>
        <p:nvSpPr>
          <p:cNvPr id="5" name="Freeform 5"/>
          <p:cNvSpPr/>
          <p:nvPr/>
        </p:nvSpPr>
        <p:spPr>
          <a:xfrm>
            <a:off x="-1" y="7200900"/>
            <a:ext cx="18288001" cy="3086100"/>
          </a:xfrm>
          <a:custGeom>
            <a:avLst/>
            <a:gdLst/>
            <a:ahLst/>
            <a:cxnLst/>
            <a:rect l="l" t="t" r="r" b="b"/>
            <a:pathLst>
              <a:path w="20476633" h="7957266">
                <a:moveTo>
                  <a:pt x="0" y="0"/>
                </a:moveTo>
                <a:lnTo>
                  <a:pt x="20476633" y="0"/>
                </a:lnTo>
                <a:lnTo>
                  <a:pt x="20476633" y="7957266"/>
                </a:lnTo>
                <a:lnTo>
                  <a:pt x="0" y="7957266"/>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flipH="1">
            <a:off x="8521461" y="948054"/>
            <a:ext cx="9766539" cy="8229600"/>
          </a:xfrm>
          <a:custGeom>
            <a:avLst/>
            <a:gdLst/>
            <a:ahLst/>
            <a:cxnLst/>
            <a:rect l="l" t="t" r="r" b="b"/>
            <a:pathLst>
              <a:path w="12773348" h="8041887">
                <a:moveTo>
                  <a:pt x="12773348" y="0"/>
                </a:moveTo>
                <a:lnTo>
                  <a:pt x="0" y="0"/>
                </a:lnTo>
                <a:lnTo>
                  <a:pt x="0" y="8041887"/>
                </a:lnTo>
                <a:lnTo>
                  <a:pt x="12773348" y="8041887"/>
                </a:lnTo>
                <a:lnTo>
                  <a:pt x="12773348" y="0"/>
                </a:lnTo>
                <a:close/>
              </a:path>
            </a:pathLst>
          </a:custGeom>
          <a:blipFill>
            <a:blip r:embed="rId8" cstate="screen">
              <a:extLst>
                <a:ext uri="{28A0092B-C50C-407E-A947-70E740481C1C}">
                  <a14:useLocalDpi xmlns:a14="http://schemas.microsoft.com/office/drawing/2010/main"/>
                </a:ext>
              </a:extLst>
            </a:blip>
            <a:stretch>
              <a:fillRect t="1" b="2280"/>
            </a:stretch>
          </a:blipFill>
        </p:spPr>
        <p:txBody>
          <a:bodyPr/>
          <a:lstStyle/>
          <a:p>
            <a:endParaRPr lang="da-DK"/>
          </a:p>
        </p:txBody>
      </p:sp>
      <p:sp>
        <p:nvSpPr>
          <p:cNvPr id="7" name="Freeform 7"/>
          <p:cNvSpPr/>
          <p:nvPr/>
        </p:nvSpPr>
        <p:spPr>
          <a:xfrm>
            <a:off x="5766138" y="5466505"/>
            <a:ext cx="1666007" cy="1355713"/>
          </a:xfrm>
          <a:custGeom>
            <a:avLst/>
            <a:gdLst/>
            <a:ahLst/>
            <a:cxnLst/>
            <a:rect l="l" t="t" r="r" b="b"/>
            <a:pathLst>
              <a:path w="1666007" h="1355713">
                <a:moveTo>
                  <a:pt x="0" y="0"/>
                </a:moveTo>
                <a:lnTo>
                  <a:pt x="1666007" y="0"/>
                </a:lnTo>
                <a:lnTo>
                  <a:pt x="1666007" y="1355714"/>
                </a:lnTo>
                <a:lnTo>
                  <a:pt x="0" y="135571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9" name="Freeform 9"/>
          <p:cNvSpPr/>
          <p:nvPr/>
        </p:nvSpPr>
        <p:spPr>
          <a:xfrm>
            <a:off x="459066" y="6822219"/>
            <a:ext cx="543798" cy="378681"/>
          </a:xfrm>
          <a:custGeom>
            <a:avLst/>
            <a:gdLst/>
            <a:ahLst/>
            <a:cxnLst/>
            <a:rect l="l" t="t" r="r" b="b"/>
            <a:pathLst>
              <a:path w="543798" h="378681">
                <a:moveTo>
                  <a:pt x="0" y="0"/>
                </a:moveTo>
                <a:lnTo>
                  <a:pt x="543798" y="0"/>
                </a:lnTo>
                <a:lnTo>
                  <a:pt x="543798" y="378681"/>
                </a:lnTo>
                <a:lnTo>
                  <a:pt x="0" y="378681"/>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0" name="Freeform 10"/>
          <p:cNvSpPr/>
          <p:nvPr/>
        </p:nvSpPr>
        <p:spPr>
          <a:xfrm>
            <a:off x="4410418" y="6037005"/>
            <a:ext cx="774417" cy="785214"/>
          </a:xfrm>
          <a:custGeom>
            <a:avLst/>
            <a:gdLst/>
            <a:ahLst/>
            <a:cxnLst/>
            <a:rect l="l" t="t" r="r" b="b"/>
            <a:pathLst>
              <a:path w="774417" h="785214">
                <a:moveTo>
                  <a:pt x="0" y="0"/>
                </a:moveTo>
                <a:lnTo>
                  <a:pt x="774418" y="0"/>
                </a:lnTo>
                <a:lnTo>
                  <a:pt x="774418" y="785214"/>
                </a:lnTo>
                <a:lnTo>
                  <a:pt x="0" y="785214"/>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1" name="Freeform 11"/>
          <p:cNvSpPr/>
          <p:nvPr/>
        </p:nvSpPr>
        <p:spPr>
          <a:xfrm>
            <a:off x="1689334" y="4865677"/>
            <a:ext cx="2140059" cy="1278685"/>
          </a:xfrm>
          <a:custGeom>
            <a:avLst/>
            <a:gdLst/>
            <a:ahLst/>
            <a:cxnLst/>
            <a:rect l="l" t="t" r="r" b="b"/>
            <a:pathLst>
              <a:path w="2140059" h="1278685">
                <a:moveTo>
                  <a:pt x="0" y="0"/>
                </a:moveTo>
                <a:lnTo>
                  <a:pt x="2140059" y="0"/>
                </a:lnTo>
                <a:lnTo>
                  <a:pt x="2140059" y="1278685"/>
                </a:lnTo>
                <a:lnTo>
                  <a:pt x="0" y="127868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12" name="Freeform 12"/>
          <p:cNvSpPr/>
          <p:nvPr/>
        </p:nvSpPr>
        <p:spPr>
          <a:xfrm>
            <a:off x="11009940" y="8584334"/>
            <a:ext cx="2546115" cy="1489477"/>
          </a:xfrm>
          <a:custGeom>
            <a:avLst/>
            <a:gdLst/>
            <a:ahLst/>
            <a:cxnLst/>
            <a:rect l="l" t="t" r="r" b="b"/>
            <a:pathLst>
              <a:path w="2546115" h="1489477">
                <a:moveTo>
                  <a:pt x="0" y="0"/>
                </a:moveTo>
                <a:lnTo>
                  <a:pt x="2546114" y="0"/>
                </a:lnTo>
                <a:lnTo>
                  <a:pt x="2546114" y="1489477"/>
                </a:lnTo>
                <a:lnTo>
                  <a:pt x="0" y="148947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13" name="Freeform 13"/>
          <p:cNvSpPr/>
          <p:nvPr/>
        </p:nvSpPr>
        <p:spPr>
          <a:xfrm flipH="1">
            <a:off x="6599141" y="7279579"/>
            <a:ext cx="345545" cy="345545"/>
          </a:xfrm>
          <a:custGeom>
            <a:avLst/>
            <a:gdLst/>
            <a:ahLst/>
            <a:cxnLst/>
            <a:rect l="l" t="t" r="r" b="b"/>
            <a:pathLst>
              <a:path w="345545" h="345545">
                <a:moveTo>
                  <a:pt x="345545" y="0"/>
                </a:moveTo>
                <a:lnTo>
                  <a:pt x="0" y="0"/>
                </a:lnTo>
                <a:lnTo>
                  <a:pt x="0" y="345545"/>
                </a:lnTo>
                <a:lnTo>
                  <a:pt x="345545" y="345545"/>
                </a:lnTo>
                <a:lnTo>
                  <a:pt x="345545"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a-DK"/>
          </a:p>
        </p:txBody>
      </p:sp>
      <p:sp>
        <p:nvSpPr>
          <p:cNvPr id="14" name="Freeform 14"/>
          <p:cNvSpPr/>
          <p:nvPr/>
        </p:nvSpPr>
        <p:spPr>
          <a:xfrm>
            <a:off x="11988014" y="7279579"/>
            <a:ext cx="835330" cy="869004"/>
          </a:xfrm>
          <a:custGeom>
            <a:avLst/>
            <a:gdLst/>
            <a:ahLst/>
            <a:cxnLst/>
            <a:rect l="l" t="t" r="r" b="b"/>
            <a:pathLst>
              <a:path w="835330" h="869004">
                <a:moveTo>
                  <a:pt x="0" y="0"/>
                </a:moveTo>
                <a:lnTo>
                  <a:pt x="835330" y="0"/>
                </a:lnTo>
                <a:lnTo>
                  <a:pt x="835330" y="869004"/>
                </a:lnTo>
                <a:lnTo>
                  <a:pt x="0" y="86900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da-DK"/>
          </a:p>
        </p:txBody>
      </p:sp>
      <p:sp>
        <p:nvSpPr>
          <p:cNvPr id="15" name="Freeform 15"/>
          <p:cNvSpPr/>
          <p:nvPr/>
        </p:nvSpPr>
        <p:spPr>
          <a:xfrm>
            <a:off x="2973326" y="7353300"/>
            <a:ext cx="3964727" cy="2916041"/>
          </a:xfrm>
          <a:custGeom>
            <a:avLst/>
            <a:gdLst/>
            <a:ahLst/>
            <a:cxnLst/>
            <a:rect l="l" t="t" r="r" b="b"/>
            <a:pathLst>
              <a:path w="3964727" h="3332023">
                <a:moveTo>
                  <a:pt x="0" y="0"/>
                </a:moveTo>
                <a:lnTo>
                  <a:pt x="3964727" y="0"/>
                </a:lnTo>
                <a:lnTo>
                  <a:pt x="3964727" y="3332023"/>
                </a:lnTo>
                <a:lnTo>
                  <a:pt x="0" y="3332023"/>
                </a:lnTo>
                <a:lnTo>
                  <a:pt x="0" y="0"/>
                </a:lnTo>
                <a:close/>
              </a:path>
            </a:pathLst>
          </a:custGeom>
          <a:blipFill>
            <a:blip r:embed="rId20"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6" name="TextBox 16"/>
          <p:cNvSpPr txBox="1"/>
          <p:nvPr/>
        </p:nvSpPr>
        <p:spPr>
          <a:xfrm>
            <a:off x="730964" y="1485751"/>
            <a:ext cx="8794035" cy="1769715"/>
          </a:xfrm>
          <a:prstGeom prst="rect">
            <a:avLst/>
          </a:prstGeom>
        </p:spPr>
        <p:txBody>
          <a:bodyPr wrap="square" lIns="0" tIns="0" rIns="0" bIns="0" rtlCol="0" anchor="t">
            <a:spAutoFit/>
          </a:bodyPr>
          <a:lstStyle/>
          <a:p>
            <a:pPr algn="ctr">
              <a:lnSpc>
                <a:spcPts val="6860"/>
              </a:lnSpc>
              <a:spcBef>
                <a:spcPct val="0"/>
              </a:spcBef>
            </a:pPr>
            <a:r>
              <a:rPr lang="en-US" sz="5717" dirty="0">
                <a:solidFill>
                  <a:srgbClr val="04294F"/>
                </a:solidFill>
                <a:latin typeface="League Spartan"/>
                <a:ea typeface="League Spartan"/>
                <a:cs typeface="League Spartan"/>
                <a:sym typeface="League Spartan"/>
              </a:rPr>
              <a:t>LEGEPLADSMYSTERIER</a:t>
            </a:r>
          </a:p>
          <a:p>
            <a:pPr algn="ctr">
              <a:lnSpc>
                <a:spcPts val="6860"/>
              </a:lnSpc>
              <a:spcBef>
                <a:spcPct val="0"/>
              </a:spcBef>
            </a:pPr>
            <a:r>
              <a:rPr lang="en-US" sz="5717" dirty="0">
                <a:solidFill>
                  <a:srgbClr val="04294F"/>
                </a:solidFill>
                <a:latin typeface="League Spartan"/>
                <a:ea typeface="League Spartan"/>
                <a:cs typeface="League Spartan"/>
                <a:sym typeface="League Spartan"/>
              </a:rPr>
              <a:t>I MONSTERSKOLEN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8100"/>
            <a:ext cx="18288000" cy="8229600"/>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0" y="4586053"/>
            <a:ext cx="9144000" cy="2901903"/>
          </a:xfrm>
          <a:custGeom>
            <a:avLst/>
            <a:gdLst/>
            <a:ahLst/>
            <a:cxnLst/>
            <a:rect l="l" t="t" r="r" b="b"/>
            <a:pathLst>
              <a:path w="9360977" h="2901903">
                <a:moveTo>
                  <a:pt x="0" y="0"/>
                </a:moveTo>
                <a:lnTo>
                  <a:pt x="9360977" y="0"/>
                </a:lnTo>
                <a:lnTo>
                  <a:pt x="9360977" y="2901903"/>
                </a:lnTo>
                <a:lnTo>
                  <a:pt x="0" y="2901903"/>
                </a:lnTo>
                <a:lnTo>
                  <a:pt x="0" y="0"/>
                </a:lnTo>
                <a:close/>
              </a:path>
            </a:pathLst>
          </a:custGeom>
          <a:blipFill>
            <a:blip r:embed="rId4">
              <a:extLst>
                <a:ext uri="{96DAC541-7B7A-43D3-8B79-37D633B846F1}">
                  <asvg:svgBlip xmlns:asvg="http://schemas.microsoft.com/office/drawing/2016/SVG/main" r:embed="rId5"/>
                </a:ext>
              </a:extLst>
            </a:blip>
            <a:stretch>
              <a:fillRect l="-2373"/>
            </a:stretch>
          </a:blipFill>
        </p:spPr>
        <p:txBody>
          <a:bodyPr/>
          <a:lstStyle/>
          <a:p>
            <a:endParaRPr lang="da-DK"/>
          </a:p>
        </p:txBody>
      </p:sp>
      <p:sp>
        <p:nvSpPr>
          <p:cNvPr id="4" name="Freeform 4"/>
          <p:cNvSpPr/>
          <p:nvPr/>
        </p:nvSpPr>
        <p:spPr>
          <a:xfrm>
            <a:off x="0" y="3881565"/>
            <a:ext cx="1814801" cy="3319335"/>
          </a:xfrm>
          <a:custGeom>
            <a:avLst/>
            <a:gdLst/>
            <a:ahLst/>
            <a:cxnLst/>
            <a:rect l="l" t="t" r="r" b="b"/>
            <a:pathLst>
              <a:path w="2167673" h="3319335">
                <a:moveTo>
                  <a:pt x="0" y="0"/>
                </a:moveTo>
                <a:lnTo>
                  <a:pt x="2167674" y="0"/>
                </a:lnTo>
                <a:lnTo>
                  <a:pt x="2167674" y="3319335"/>
                </a:lnTo>
                <a:lnTo>
                  <a:pt x="0" y="3319335"/>
                </a:lnTo>
                <a:lnTo>
                  <a:pt x="0" y="0"/>
                </a:lnTo>
                <a:close/>
              </a:path>
            </a:pathLst>
          </a:custGeom>
          <a:blipFill>
            <a:blip r:embed="rId6">
              <a:extLst>
                <a:ext uri="{96DAC541-7B7A-43D3-8B79-37D633B846F1}">
                  <asvg:svgBlip xmlns:asvg="http://schemas.microsoft.com/office/drawing/2016/SVG/main" r:embed="rId7"/>
                </a:ext>
              </a:extLst>
            </a:blip>
            <a:stretch>
              <a:fillRect l="-19444"/>
            </a:stretch>
          </a:blipFill>
        </p:spPr>
        <p:txBody>
          <a:bodyPr/>
          <a:lstStyle/>
          <a:p>
            <a:endParaRPr lang="da-DK"/>
          </a:p>
        </p:txBody>
      </p:sp>
      <p:sp>
        <p:nvSpPr>
          <p:cNvPr id="5" name="Freeform 5"/>
          <p:cNvSpPr/>
          <p:nvPr/>
        </p:nvSpPr>
        <p:spPr>
          <a:xfrm>
            <a:off x="0" y="7200901"/>
            <a:ext cx="18288000" cy="3086100"/>
          </a:xfrm>
          <a:custGeom>
            <a:avLst/>
            <a:gdLst/>
            <a:ahLst/>
            <a:cxnLst/>
            <a:rect l="l" t="t" r="r" b="b"/>
            <a:pathLst>
              <a:path w="20476633" h="7957266">
                <a:moveTo>
                  <a:pt x="0" y="0"/>
                </a:moveTo>
                <a:lnTo>
                  <a:pt x="20476633" y="0"/>
                </a:lnTo>
                <a:lnTo>
                  <a:pt x="20476633" y="7957266"/>
                </a:lnTo>
                <a:lnTo>
                  <a:pt x="0" y="795726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flipH="1">
            <a:off x="8521461" y="948055"/>
            <a:ext cx="9766539" cy="7755138"/>
          </a:xfrm>
          <a:custGeom>
            <a:avLst/>
            <a:gdLst/>
            <a:ahLst/>
            <a:cxnLst/>
            <a:rect l="l" t="t" r="r" b="b"/>
            <a:pathLst>
              <a:path w="12773348" h="8041887">
                <a:moveTo>
                  <a:pt x="12773348" y="0"/>
                </a:moveTo>
                <a:lnTo>
                  <a:pt x="0" y="0"/>
                </a:lnTo>
                <a:lnTo>
                  <a:pt x="0" y="8041887"/>
                </a:lnTo>
                <a:lnTo>
                  <a:pt x="12773348" y="8041887"/>
                </a:lnTo>
                <a:lnTo>
                  <a:pt x="12773348" y="0"/>
                </a:lnTo>
                <a:close/>
              </a:path>
            </a:pathLst>
          </a:custGeom>
          <a:blipFill>
            <a:blip r:embed="rId9" cstate="screen">
              <a:extLst>
                <a:ext uri="{28A0092B-C50C-407E-A947-70E740481C1C}">
                  <a14:useLocalDpi xmlns:a14="http://schemas.microsoft.com/office/drawing/2010/main"/>
                </a:ext>
              </a:extLst>
            </a:blip>
            <a:stretch>
              <a:fillRect t="1"/>
            </a:stretch>
          </a:blipFill>
        </p:spPr>
        <p:txBody>
          <a:bodyPr/>
          <a:lstStyle/>
          <a:p>
            <a:endParaRPr lang="da-DK"/>
          </a:p>
        </p:txBody>
      </p:sp>
      <p:sp>
        <p:nvSpPr>
          <p:cNvPr id="7" name="Freeform 7"/>
          <p:cNvSpPr/>
          <p:nvPr/>
        </p:nvSpPr>
        <p:spPr>
          <a:xfrm>
            <a:off x="5766138" y="5466505"/>
            <a:ext cx="1666007" cy="1355713"/>
          </a:xfrm>
          <a:custGeom>
            <a:avLst/>
            <a:gdLst/>
            <a:ahLst/>
            <a:cxnLst/>
            <a:rect l="l" t="t" r="r" b="b"/>
            <a:pathLst>
              <a:path w="1666007" h="1355713">
                <a:moveTo>
                  <a:pt x="0" y="0"/>
                </a:moveTo>
                <a:lnTo>
                  <a:pt x="1666007" y="0"/>
                </a:lnTo>
                <a:lnTo>
                  <a:pt x="1666007" y="1355714"/>
                </a:lnTo>
                <a:lnTo>
                  <a:pt x="0" y="1355714"/>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9" name="Freeform 9"/>
          <p:cNvSpPr/>
          <p:nvPr/>
        </p:nvSpPr>
        <p:spPr>
          <a:xfrm>
            <a:off x="459066" y="6822219"/>
            <a:ext cx="543798" cy="378681"/>
          </a:xfrm>
          <a:custGeom>
            <a:avLst/>
            <a:gdLst/>
            <a:ahLst/>
            <a:cxnLst/>
            <a:rect l="l" t="t" r="r" b="b"/>
            <a:pathLst>
              <a:path w="543798" h="378681">
                <a:moveTo>
                  <a:pt x="0" y="0"/>
                </a:moveTo>
                <a:lnTo>
                  <a:pt x="543798" y="0"/>
                </a:lnTo>
                <a:lnTo>
                  <a:pt x="543798" y="378681"/>
                </a:lnTo>
                <a:lnTo>
                  <a:pt x="0" y="37868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0" name="Freeform 10"/>
          <p:cNvSpPr/>
          <p:nvPr/>
        </p:nvSpPr>
        <p:spPr>
          <a:xfrm>
            <a:off x="4410418" y="6037005"/>
            <a:ext cx="774417" cy="785214"/>
          </a:xfrm>
          <a:custGeom>
            <a:avLst/>
            <a:gdLst/>
            <a:ahLst/>
            <a:cxnLst/>
            <a:rect l="l" t="t" r="r" b="b"/>
            <a:pathLst>
              <a:path w="774417" h="785214">
                <a:moveTo>
                  <a:pt x="0" y="0"/>
                </a:moveTo>
                <a:lnTo>
                  <a:pt x="774418" y="0"/>
                </a:lnTo>
                <a:lnTo>
                  <a:pt x="774418" y="785214"/>
                </a:lnTo>
                <a:lnTo>
                  <a:pt x="0" y="78521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1" name="Freeform 11"/>
          <p:cNvSpPr/>
          <p:nvPr/>
        </p:nvSpPr>
        <p:spPr>
          <a:xfrm>
            <a:off x="1689334" y="4865677"/>
            <a:ext cx="2140059" cy="1278685"/>
          </a:xfrm>
          <a:custGeom>
            <a:avLst/>
            <a:gdLst/>
            <a:ahLst/>
            <a:cxnLst/>
            <a:rect l="l" t="t" r="r" b="b"/>
            <a:pathLst>
              <a:path w="2140059" h="1278685">
                <a:moveTo>
                  <a:pt x="0" y="0"/>
                </a:moveTo>
                <a:lnTo>
                  <a:pt x="2140059" y="0"/>
                </a:lnTo>
                <a:lnTo>
                  <a:pt x="2140059" y="1278685"/>
                </a:lnTo>
                <a:lnTo>
                  <a:pt x="0" y="127868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12" name="Freeform 12"/>
          <p:cNvSpPr/>
          <p:nvPr/>
        </p:nvSpPr>
        <p:spPr>
          <a:xfrm>
            <a:off x="11009940" y="8584334"/>
            <a:ext cx="2546115" cy="1489477"/>
          </a:xfrm>
          <a:custGeom>
            <a:avLst/>
            <a:gdLst/>
            <a:ahLst/>
            <a:cxnLst/>
            <a:rect l="l" t="t" r="r" b="b"/>
            <a:pathLst>
              <a:path w="2546115" h="1489477">
                <a:moveTo>
                  <a:pt x="0" y="0"/>
                </a:moveTo>
                <a:lnTo>
                  <a:pt x="2546114" y="0"/>
                </a:lnTo>
                <a:lnTo>
                  <a:pt x="2546114" y="1489477"/>
                </a:lnTo>
                <a:lnTo>
                  <a:pt x="0" y="148947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a-DK"/>
          </a:p>
        </p:txBody>
      </p:sp>
      <p:sp>
        <p:nvSpPr>
          <p:cNvPr id="13" name="Freeform 13"/>
          <p:cNvSpPr/>
          <p:nvPr/>
        </p:nvSpPr>
        <p:spPr>
          <a:xfrm flipH="1">
            <a:off x="6599141" y="7279579"/>
            <a:ext cx="345545" cy="345545"/>
          </a:xfrm>
          <a:custGeom>
            <a:avLst/>
            <a:gdLst/>
            <a:ahLst/>
            <a:cxnLst/>
            <a:rect l="l" t="t" r="r" b="b"/>
            <a:pathLst>
              <a:path w="345545" h="345545">
                <a:moveTo>
                  <a:pt x="345545" y="0"/>
                </a:moveTo>
                <a:lnTo>
                  <a:pt x="0" y="0"/>
                </a:lnTo>
                <a:lnTo>
                  <a:pt x="0" y="345545"/>
                </a:lnTo>
                <a:lnTo>
                  <a:pt x="345545" y="345545"/>
                </a:lnTo>
                <a:lnTo>
                  <a:pt x="345545"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da-DK"/>
          </a:p>
        </p:txBody>
      </p:sp>
      <p:grpSp>
        <p:nvGrpSpPr>
          <p:cNvPr id="14" name="Group 14"/>
          <p:cNvGrpSpPr>
            <a:grpSpLocks noChangeAspect="1"/>
          </p:cNvGrpSpPr>
          <p:nvPr/>
        </p:nvGrpSpPr>
        <p:grpSpPr>
          <a:xfrm>
            <a:off x="17402177" y="9433846"/>
            <a:ext cx="714527" cy="710936"/>
            <a:chOff x="0" y="0"/>
            <a:chExt cx="952702" cy="947914"/>
          </a:xfrm>
        </p:grpSpPr>
        <p:sp>
          <p:nvSpPr>
            <p:cNvPr id="15" name="Freeform 15"/>
            <p:cNvSpPr/>
            <p:nvPr/>
          </p:nvSpPr>
          <p:spPr>
            <a:xfrm>
              <a:off x="0" y="0"/>
              <a:ext cx="952754" cy="947928"/>
            </a:xfrm>
            <a:custGeom>
              <a:avLst/>
              <a:gdLst/>
              <a:ahLst/>
              <a:cxnLst/>
              <a:rect l="l" t="t" r="r" b="b"/>
              <a:pathLst>
                <a:path w="952754" h="947928">
                  <a:moveTo>
                    <a:pt x="0" y="0"/>
                  </a:moveTo>
                  <a:lnTo>
                    <a:pt x="952754" y="0"/>
                  </a:lnTo>
                  <a:lnTo>
                    <a:pt x="952754" y="947928"/>
                  </a:lnTo>
                  <a:lnTo>
                    <a:pt x="0" y="947928"/>
                  </a:lnTo>
                  <a:lnTo>
                    <a:pt x="0" y="0"/>
                  </a:lnTo>
                  <a:close/>
                </a:path>
              </a:pathLst>
            </a:custGeom>
            <a:blipFill>
              <a:blip r:embed="rId19" cstate="screen">
                <a:extLst>
                  <a:ext uri="{28A0092B-C50C-407E-A947-70E740481C1C}">
                    <a14:useLocalDpi xmlns:a14="http://schemas.microsoft.com/office/drawing/2010/main"/>
                  </a:ext>
                </a:extLst>
              </a:blip>
              <a:stretch>
                <a:fillRect r="5"/>
              </a:stretch>
            </a:blipFill>
          </p:spPr>
          <p:txBody>
            <a:bodyPr/>
            <a:lstStyle/>
            <a:p>
              <a:endParaRPr lang="da-DK"/>
            </a:p>
          </p:txBody>
        </p:sp>
      </p:grpSp>
      <p:grpSp>
        <p:nvGrpSpPr>
          <p:cNvPr id="16" name="Group 16"/>
          <p:cNvGrpSpPr/>
          <p:nvPr/>
        </p:nvGrpSpPr>
        <p:grpSpPr>
          <a:xfrm>
            <a:off x="743293" y="1180933"/>
            <a:ext cx="8757969" cy="7682808"/>
            <a:chOff x="0" y="0"/>
            <a:chExt cx="2306626" cy="2023456"/>
          </a:xfrm>
        </p:grpSpPr>
        <p:sp>
          <p:nvSpPr>
            <p:cNvPr id="17" name="Freeform 17"/>
            <p:cNvSpPr/>
            <p:nvPr/>
          </p:nvSpPr>
          <p:spPr>
            <a:xfrm>
              <a:off x="0" y="0"/>
              <a:ext cx="2306626" cy="2023456"/>
            </a:xfrm>
            <a:custGeom>
              <a:avLst/>
              <a:gdLst/>
              <a:ahLst/>
              <a:cxnLst/>
              <a:rect l="l" t="t" r="r" b="b"/>
              <a:pathLst>
                <a:path w="2306626" h="2023456">
                  <a:moveTo>
                    <a:pt x="0" y="0"/>
                  </a:moveTo>
                  <a:lnTo>
                    <a:pt x="2306626" y="0"/>
                  </a:lnTo>
                  <a:lnTo>
                    <a:pt x="2306626" y="2023456"/>
                  </a:lnTo>
                  <a:lnTo>
                    <a:pt x="0" y="2023456"/>
                  </a:lnTo>
                  <a:close/>
                </a:path>
              </a:pathLst>
            </a:custGeom>
            <a:solidFill>
              <a:srgbClr val="F5FAFD"/>
            </a:solidFill>
          </p:spPr>
          <p:txBody>
            <a:bodyPr/>
            <a:lstStyle/>
            <a:p>
              <a:endParaRPr lang="da-DK"/>
            </a:p>
          </p:txBody>
        </p:sp>
        <p:sp>
          <p:nvSpPr>
            <p:cNvPr id="18" name="TextBox 18"/>
            <p:cNvSpPr txBox="1"/>
            <p:nvPr/>
          </p:nvSpPr>
          <p:spPr>
            <a:xfrm>
              <a:off x="0" y="-19050"/>
              <a:ext cx="2306626" cy="2042506"/>
            </a:xfrm>
            <a:prstGeom prst="rect">
              <a:avLst/>
            </a:prstGeom>
          </p:spPr>
          <p:txBody>
            <a:bodyPr lIns="50800" tIns="50800" rIns="50800" bIns="50800" rtlCol="0" anchor="ctr"/>
            <a:lstStyle/>
            <a:p>
              <a:pPr algn="ctr">
                <a:lnSpc>
                  <a:spcPts val="2160"/>
                </a:lnSpc>
              </a:pPr>
              <a:endParaRPr/>
            </a:p>
          </p:txBody>
        </p:sp>
      </p:grpSp>
      <p:sp>
        <p:nvSpPr>
          <p:cNvPr id="19" name="TextBox 19"/>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0" name="TextBox 20"/>
          <p:cNvSpPr txBox="1"/>
          <p:nvPr/>
        </p:nvSpPr>
        <p:spPr>
          <a:xfrm>
            <a:off x="885823" y="9608235"/>
            <a:ext cx="4394834" cy="362158"/>
          </a:xfrm>
          <a:prstGeom prst="rect">
            <a:avLst/>
          </a:prstGeom>
        </p:spPr>
        <p:txBody>
          <a:bodyPr lIns="0" tIns="0" rIns="0" bIns="0" rtlCol="0" anchor="t">
            <a:spAutoFit/>
          </a:bodyPr>
          <a:lstStyle/>
          <a:p>
            <a:pPr algn="l">
              <a:lnSpc>
                <a:spcPts val="2160"/>
              </a:lnSpc>
            </a:pPr>
            <a:r>
              <a:rPr lang="en-US" sz="1800" dirty="0">
                <a:solidFill>
                  <a:srgbClr val="FFFFFF"/>
                </a:solidFill>
                <a:latin typeface="Calibri (MS)"/>
                <a:ea typeface="Calibri (MS)"/>
                <a:cs typeface="Calibri (MS)"/>
                <a:sym typeface="Calibri (MS)"/>
              </a:rPr>
              <a:t>LEGEPLADSMYSTERIER FRA MONSTERSKOLEN</a:t>
            </a:r>
          </a:p>
        </p:txBody>
      </p:sp>
      <p:sp>
        <p:nvSpPr>
          <p:cNvPr id="21" name="TextBox 21"/>
          <p:cNvSpPr txBox="1"/>
          <p:nvPr/>
        </p:nvSpPr>
        <p:spPr>
          <a:xfrm>
            <a:off x="885824" y="1577116"/>
            <a:ext cx="8386082" cy="7428700"/>
          </a:xfrm>
          <a:prstGeom prst="rect">
            <a:avLst/>
          </a:prstGeom>
        </p:spPr>
        <p:txBody>
          <a:bodyPr lIns="0" tIns="0" rIns="0" bIns="0" rtlCol="0" anchor="t">
            <a:spAutoFit/>
          </a:bodyPr>
          <a:lstStyle/>
          <a:p>
            <a:pPr algn="ctr">
              <a:lnSpc>
                <a:spcPts val="2879"/>
              </a:lnSpc>
            </a:pPr>
            <a:r>
              <a:rPr lang="da-DK" sz="2400" noProof="0" dirty="0">
                <a:solidFill>
                  <a:srgbClr val="000000"/>
                </a:solidFill>
                <a:latin typeface="Copperplate Gothic 29 AB Bold"/>
                <a:ea typeface="Copperplate Gothic 29 AB Bold"/>
                <a:cs typeface="Copperplate Gothic 29 AB Bold"/>
                <a:sym typeface="Copperplate Gothic 29 AB Bold"/>
              </a:rPr>
              <a:t>På Monsterskolen sker der mange ting i frikvarterne, som monsterlærerne har svært ved at </a:t>
            </a:r>
            <a:r>
              <a:rPr lang="da-DK" sz="2400" noProof="0" dirty="0">
                <a:solidFill>
                  <a:srgbClr val="53BA02"/>
                </a:solidFill>
                <a:latin typeface="Copperplate Gothic 29 AB Bold"/>
                <a:ea typeface="Copperplate Gothic 29 AB Bold"/>
                <a:cs typeface="Copperplate Gothic 29 AB Bold"/>
                <a:sym typeface="Copperplate Gothic 29 AB Bold"/>
              </a:rPr>
              <a:t>opklare</a:t>
            </a:r>
            <a:r>
              <a:rPr lang="da-DK" sz="2400" noProof="0" dirty="0">
                <a:solidFill>
                  <a:srgbClr val="000000"/>
                </a:solidFill>
                <a:latin typeface="Copperplate Gothic 29 AB Bold"/>
                <a:ea typeface="Copperplate Gothic 29 AB Bold"/>
                <a:cs typeface="Copperplate Gothic 29 AB Bold"/>
                <a:sym typeface="Copperplate Gothic 29 AB Bold"/>
              </a:rPr>
              <a:t>. Vi håber I er bedre til at </a:t>
            </a:r>
            <a:r>
              <a:rPr lang="da-DK" sz="2400" noProof="0" dirty="0">
                <a:solidFill>
                  <a:srgbClr val="53BA02"/>
                </a:solidFill>
                <a:latin typeface="Copperplate Gothic 29 AB Bold"/>
                <a:ea typeface="Copperplate Gothic 29 AB Bold"/>
                <a:cs typeface="Copperplate Gothic 29 AB Bold"/>
                <a:sym typeface="Copperplate Gothic 29 AB Bold"/>
              </a:rPr>
              <a:t>løse mysterierne</a:t>
            </a:r>
            <a:r>
              <a:rPr lang="da-DK" sz="2400" noProof="0" dirty="0">
                <a:solidFill>
                  <a:srgbClr val="000000"/>
                </a:solidFill>
                <a:latin typeface="Copperplate Gothic 29 AB Bold"/>
                <a:ea typeface="Copperplate Gothic 29 AB Bold"/>
                <a:cs typeface="Copperplate Gothic 29 AB Bold"/>
                <a:sym typeface="Copperplate Gothic 29 AB Bold"/>
              </a:rPr>
              <a:t>. De kan godt være vilde, fantasifulde og lidt blodige, men bare rolig, på monsterskolen ender alt Monstergodt. </a:t>
            </a:r>
          </a:p>
          <a:p>
            <a:pPr algn="ctr">
              <a:lnSpc>
                <a:spcPts val="2879"/>
              </a:lnSpc>
            </a:pPr>
            <a:endParaRPr lang="da-DK" sz="2400" noProof="0" dirty="0">
              <a:solidFill>
                <a:srgbClr val="000000"/>
              </a:solidFill>
              <a:latin typeface="Copperplate Gothic 29 AB Bold"/>
              <a:ea typeface="Copperplate Gothic 29 AB Bold"/>
              <a:cs typeface="Copperplate Gothic 29 AB Bold"/>
              <a:sym typeface="Copperplate Gothic 29 AB Bold"/>
            </a:endParaRPr>
          </a:p>
          <a:p>
            <a:pPr algn="ctr">
              <a:lnSpc>
                <a:spcPts val="2879"/>
              </a:lnSpc>
            </a:pPr>
            <a:r>
              <a:rPr lang="da-DK" sz="2400" noProof="0" dirty="0">
                <a:solidFill>
                  <a:srgbClr val="000000"/>
                </a:solidFill>
                <a:latin typeface="Copperplate Gothic 29 AB Bold"/>
                <a:ea typeface="Copperplate Gothic 29 AB Bold"/>
                <a:cs typeface="Copperplate Gothic 29 AB Bold"/>
                <a:sym typeface="Copperplate Gothic 29 AB Bold"/>
              </a:rPr>
              <a:t>Man løser et monstermysterie ved at </a:t>
            </a:r>
            <a:r>
              <a:rPr lang="da-DK" sz="2400" noProof="0" dirty="0">
                <a:solidFill>
                  <a:srgbClr val="53BA02"/>
                </a:solidFill>
                <a:latin typeface="Copperplate Gothic 29 AB Bold"/>
                <a:ea typeface="Copperplate Gothic 29 AB Bold"/>
                <a:cs typeface="Copperplate Gothic 29 AB Bold"/>
                <a:sym typeface="Copperplate Gothic 29 AB Bold"/>
              </a:rPr>
              <a:t>spørge</a:t>
            </a:r>
            <a:r>
              <a:rPr lang="da-DK" sz="2400" noProof="0" dirty="0">
                <a:solidFill>
                  <a:srgbClr val="000000"/>
                </a:solidFill>
                <a:latin typeface="Copperplate Gothic 29 AB Bold"/>
                <a:ea typeface="Copperplate Gothic 29 AB Bold"/>
                <a:cs typeface="Copperplate Gothic 29 AB Bold"/>
                <a:sym typeface="Copperplate Gothic 29 AB Bold"/>
              </a:rPr>
              <a:t>. Man må spørge sin lærer om alt, som læreren kan sige </a:t>
            </a:r>
            <a:r>
              <a:rPr lang="da-DK" sz="2400" noProof="0" dirty="0">
                <a:solidFill>
                  <a:srgbClr val="92D050"/>
                </a:solidFill>
                <a:latin typeface="Copperplate Gothic 29 AB Bold"/>
                <a:ea typeface="Copperplate Gothic 29 AB Bold"/>
                <a:cs typeface="Copperplate Gothic 29 AB Bold"/>
                <a:sym typeface="Copperplate Gothic 29 AB Bold"/>
              </a:rPr>
              <a:t>ja</a:t>
            </a:r>
            <a:r>
              <a:rPr lang="da-DK" sz="2400" noProof="0" dirty="0">
                <a:solidFill>
                  <a:srgbClr val="53BA02"/>
                </a:solidFill>
                <a:latin typeface="Copperplate Gothic 29 AB Bold"/>
                <a:ea typeface="Copperplate Gothic 29 AB Bold"/>
                <a:cs typeface="Copperplate Gothic 29 AB Bold"/>
                <a:sym typeface="Copperplate Gothic 29 AB Bold"/>
              </a:rPr>
              <a:t> eller nej</a:t>
            </a:r>
            <a:r>
              <a:rPr lang="da-DK" sz="2400" noProof="0" dirty="0">
                <a:solidFill>
                  <a:srgbClr val="FF0000"/>
                </a:solidFill>
                <a:latin typeface="Copperplate Gothic 29 AB Bold"/>
                <a:ea typeface="Copperplate Gothic 29 AB Bold"/>
                <a:cs typeface="Copperplate Gothic 29 AB Bold"/>
                <a:sym typeface="Copperplate Gothic 29 AB Bold"/>
              </a:rPr>
              <a:t> </a:t>
            </a:r>
            <a:r>
              <a:rPr lang="da-DK" sz="2400" noProof="0" dirty="0">
                <a:solidFill>
                  <a:srgbClr val="000000"/>
                </a:solidFill>
                <a:latin typeface="Copperplate Gothic 29 AB Bold"/>
                <a:ea typeface="Copperplate Gothic 29 AB Bold"/>
                <a:cs typeface="Copperplate Gothic 29 AB Bold"/>
                <a:sym typeface="Copperplate Gothic 29 AB Bold"/>
              </a:rPr>
              <a:t>til. Læreren må også gerne fortælle lidt med ansigtet og hænderne, hvis det nu ikke helt er et ja eller nej. Når I får et JA, så er det fordi i har spurgt jer frem til en </a:t>
            </a:r>
            <a:r>
              <a:rPr lang="da-DK" sz="2400" noProof="0" dirty="0">
                <a:solidFill>
                  <a:srgbClr val="53BA02"/>
                </a:solidFill>
                <a:latin typeface="Copperplate Gothic 29 AB Bold"/>
                <a:ea typeface="Copperplate Gothic 29 AB Bold"/>
                <a:cs typeface="Copperplate Gothic 29 AB Bold"/>
                <a:sym typeface="Copperplate Gothic 29 AB Bold"/>
              </a:rPr>
              <a:t>sandhed</a:t>
            </a:r>
            <a:r>
              <a:rPr lang="da-DK" sz="2400" noProof="0" dirty="0">
                <a:solidFill>
                  <a:srgbClr val="000000"/>
                </a:solidFill>
                <a:latin typeface="Copperplate Gothic 29 AB Bold"/>
                <a:ea typeface="Copperplate Gothic 29 AB Bold"/>
                <a:cs typeface="Copperplate Gothic 29 AB Bold"/>
                <a:sym typeface="Copperplate Gothic 29 AB Bold"/>
              </a:rPr>
              <a:t> om hvad der er sket. Hvis det er monstersvært, så kan jeres lærer give en   </a:t>
            </a:r>
            <a:r>
              <a:rPr lang="da-DK" sz="2400" noProof="0" dirty="0">
                <a:solidFill>
                  <a:srgbClr val="53BA02"/>
                </a:solidFill>
                <a:latin typeface="Copperplate Gothic 29 AB Bold"/>
                <a:ea typeface="Copperplate Gothic 29 AB Bold"/>
                <a:cs typeface="Copperplate Gothic 29 AB Bold"/>
                <a:sym typeface="Copperplate Gothic 29 AB Bold"/>
              </a:rPr>
              <a:t>ledetråd</a:t>
            </a:r>
            <a:r>
              <a:rPr lang="da-DK" sz="2400" noProof="0" dirty="0">
                <a:solidFill>
                  <a:srgbClr val="000000"/>
                </a:solidFill>
                <a:latin typeface="Copperplate Gothic 29 AB Bold"/>
                <a:ea typeface="Copperplate Gothic 29 AB Bold"/>
                <a:cs typeface="Copperplate Gothic 29 AB Bold"/>
                <a:sym typeface="Copperplate Gothic 29 AB Bold"/>
              </a:rPr>
              <a:t>.</a:t>
            </a:r>
          </a:p>
          <a:p>
            <a:pPr algn="ctr">
              <a:lnSpc>
                <a:spcPts val="2879"/>
              </a:lnSpc>
            </a:pPr>
            <a:endParaRPr lang="da-DK" sz="2400" noProof="0" dirty="0">
              <a:solidFill>
                <a:srgbClr val="000000"/>
              </a:solidFill>
              <a:latin typeface="Copperplate Gothic 29 AB Bold"/>
              <a:ea typeface="Copperplate Gothic 29 AB Bold"/>
              <a:cs typeface="Copperplate Gothic 29 AB Bold"/>
              <a:sym typeface="Copperplate Gothic 29 AB Bold"/>
            </a:endParaRPr>
          </a:p>
          <a:p>
            <a:pPr algn="ctr">
              <a:lnSpc>
                <a:spcPts val="2879"/>
              </a:lnSpc>
            </a:pPr>
            <a:r>
              <a:rPr lang="da-DK" sz="2400" noProof="0" dirty="0">
                <a:solidFill>
                  <a:srgbClr val="000000"/>
                </a:solidFill>
                <a:latin typeface="Copperplate Gothic 29 AB Bold"/>
                <a:ea typeface="Copperplate Gothic 29 AB Bold"/>
                <a:cs typeface="Copperplate Gothic 29 AB Bold"/>
                <a:sym typeface="Copperplate Gothic 29 AB Bold"/>
              </a:rPr>
              <a:t>når man har fundet frem til at </a:t>
            </a:r>
            <a:r>
              <a:rPr lang="da-DK" sz="2400" noProof="0" dirty="0">
                <a:solidFill>
                  <a:srgbClr val="53BA02"/>
                </a:solidFill>
                <a:latin typeface="Copperplate Gothic 29 AB Bold"/>
                <a:ea typeface="Copperplate Gothic 29 AB Bold"/>
                <a:cs typeface="Copperplate Gothic 29 AB Bold"/>
                <a:sym typeface="Copperplate Gothic 29 AB Bold"/>
              </a:rPr>
              <a:t>hele historien</a:t>
            </a:r>
            <a:r>
              <a:rPr lang="da-DK" sz="2400" noProof="0" dirty="0">
                <a:solidFill>
                  <a:srgbClr val="000000"/>
                </a:solidFill>
                <a:latin typeface="Copperplate Gothic 29 AB Bold"/>
                <a:ea typeface="Copperplate Gothic 29 AB Bold"/>
                <a:cs typeface="Copperplate Gothic 29 AB Bold"/>
                <a:sym typeface="Copperplate Gothic 29 AB Bold"/>
              </a:rPr>
              <a:t>, så skal man sige det hele. Og så kan jeres lærer </a:t>
            </a:r>
            <a:r>
              <a:rPr lang="da-DK" sz="2400" noProof="0" dirty="0">
                <a:solidFill>
                  <a:srgbClr val="53BA02"/>
                </a:solidFill>
                <a:latin typeface="Copperplate Gothic 29 AB Bold"/>
                <a:ea typeface="Copperplate Gothic 29 AB Bold"/>
                <a:cs typeface="Copperplate Gothic 29 AB Bold"/>
                <a:sym typeface="Copperplate Gothic 29 AB Bold"/>
              </a:rPr>
              <a:t>sende beskeden</a:t>
            </a:r>
            <a:r>
              <a:rPr lang="da-DK" sz="2400" noProof="0" dirty="0">
                <a:solidFill>
                  <a:srgbClr val="FF0000"/>
                </a:solidFill>
                <a:latin typeface="Copperplate Gothic 29 AB Bold"/>
                <a:ea typeface="Copperplate Gothic 29 AB Bold"/>
                <a:cs typeface="Copperplate Gothic 29 AB Bold"/>
                <a:sym typeface="Copperplate Gothic 29 AB Bold"/>
              </a:rPr>
              <a:t> </a:t>
            </a:r>
            <a:r>
              <a:rPr lang="da-DK" sz="2400" noProof="0" dirty="0">
                <a:solidFill>
                  <a:srgbClr val="000000"/>
                </a:solidFill>
                <a:latin typeface="Copperplate Gothic 29 AB Bold"/>
                <a:ea typeface="Copperplate Gothic 29 AB Bold"/>
                <a:cs typeface="Copperplate Gothic 29 AB Bold"/>
                <a:sym typeface="Copperplate Gothic 29 AB Bold"/>
              </a:rPr>
              <a:t>tilbage til monsterlærerene, så de kan </a:t>
            </a:r>
            <a:r>
              <a:rPr lang="da-DK" sz="2400" noProof="0" dirty="0">
                <a:solidFill>
                  <a:srgbClr val="53BA02"/>
                </a:solidFill>
                <a:latin typeface="Copperplate Gothic 29 AB Bold"/>
                <a:ea typeface="Copperplate Gothic 29 AB Bold"/>
                <a:cs typeface="Copperplate Gothic 29 AB Bold"/>
                <a:sym typeface="Copperplate Gothic 29 AB Bold"/>
              </a:rPr>
              <a:t>hjælpe børnemonstrene</a:t>
            </a:r>
            <a:r>
              <a:rPr lang="da-DK" sz="2400" noProof="0" dirty="0">
                <a:solidFill>
                  <a:srgbClr val="FF0000"/>
                </a:solidFill>
                <a:latin typeface="Copperplate Gothic 29 AB Bold"/>
                <a:ea typeface="Copperplate Gothic 29 AB Bold"/>
                <a:cs typeface="Copperplate Gothic 29 AB Bold"/>
                <a:sym typeface="Copperplate Gothic 29 AB Bold"/>
              </a:rPr>
              <a:t> </a:t>
            </a:r>
            <a:r>
              <a:rPr lang="da-DK" sz="2400" noProof="0" dirty="0">
                <a:solidFill>
                  <a:srgbClr val="000000"/>
                </a:solidFill>
                <a:latin typeface="Copperplate Gothic 29 AB Bold"/>
                <a:ea typeface="Copperplate Gothic 29 AB Bold"/>
                <a:cs typeface="Copperplate Gothic 29 AB Bold"/>
                <a:sym typeface="Copperplate Gothic 29 AB Bold"/>
              </a:rPr>
              <a:t>på monsterskolen</a:t>
            </a:r>
          </a:p>
          <a:p>
            <a:pPr algn="l">
              <a:lnSpc>
                <a:spcPts val="2879"/>
              </a:lnSpc>
            </a:pPr>
            <a:endParaRPr lang="en-US" sz="2400" dirty="0">
              <a:solidFill>
                <a:srgbClr val="000000"/>
              </a:solidFill>
              <a:latin typeface="Copperplate Gothic 29 AB Bold"/>
              <a:ea typeface="Copperplate Gothic 29 AB Bold"/>
              <a:cs typeface="Copperplate Gothic 29 AB Bold"/>
              <a:sym typeface="Copperplate Gothic 29 AB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7999"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0" y="2247914"/>
            <a:ext cx="18287999"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206392" cy="265515"/>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t="-1" r="-1510" b="-96300"/>
            </a:stretch>
          </a:blipFill>
        </p:spPr>
        <p:txBody>
          <a:bodyPr/>
          <a:lstStyle/>
          <a:p>
            <a:endParaRPr lang="da-DK"/>
          </a:p>
        </p:txBody>
      </p:sp>
      <p:sp>
        <p:nvSpPr>
          <p:cNvPr id="5" name="Freeform 5"/>
          <p:cNvSpPr/>
          <p:nvPr/>
        </p:nvSpPr>
        <p:spPr>
          <a:xfrm>
            <a:off x="1" y="6121720"/>
            <a:ext cx="18287998"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dirty="0"/>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2173737" y="2986421"/>
            <a:ext cx="6190405" cy="4666018"/>
          </a:xfrm>
          <a:custGeom>
            <a:avLst/>
            <a:gdLst/>
            <a:ahLst/>
            <a:cxnLst/>
            <a:rect l="l" t="t" r="r" b="b"/>
            <a:pathLst>
              <a:path w="6190405" h="4666018">
                <a:moveTo>
                  <a:pt x="0" y="0"/>
                </a:moveTo>
                <a:lnTo>
                  <a:pt x="6190405" y="0"/>
                </a:lnTo>
                <a:lnTo>
                  <a:pt x="6190405" y="4666017"/>
                </a:lnTo>
                <a:lnTo>
                  <a:pt x="0" y="46660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9" name="TextBox 9"/>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0" name="TextBox 10"/>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grpSp>
        <p:nvGrpSpPr>
          <p:cNvPr id="11" name="Group 11"/>
          <p:cNvGrpSpPr/>
          <p:nvPr/>
        </p:nvGrpSpPr>
        <p:grpSpPr>
          <a:xfrm>
            <a:off x="9923861" y="853620"/>
            <a:ext cx="5874248" cy="8404681"/>
            <a:chOff x="0" y="-167517"/>
            <a:chExt cx="7669246" cy="11206240"/>
          </a:xfrm>
        </p:grpSpPr>
        <p:sp>
          <p:nvSpPr>
            <p:cNvPr id="12" name="Freeform 12"/>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p:cNvGrpSpPr/>
            <p:nvPr/>
          </p:nvGrpSpPr>
          <p:grpSpPr>
            <a:xfrm>
              <a:off x="6065103" y="10255786"/>
              <a:ext cx="1404931" cy="637987"/>
              <a:chOff x="0" y="0"/>
              <a:chExt cx="277517" cy="126022"/>
            </a:xfrm>
          </p:grpSpPr>
          <p:sp>
            <p:nvSpPr>
              <p:cNvPr id="14" name="Freeform 14"/>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grpSp>
          <p:nvGrpSpPr>
            <p:cNvPr id="17" name="Group 17"/>
            <p:cNvGrpSpPr/>
            <p:nvPr/>
          </p:nvGrpSpPr>
          <p:grpSpPr>
            <a:xfrm>
              <a:off x="0" y="-167517"/>
              <a:ext cx="7669246" cy="11206240"/>
              <a:chOff x="0" y="-19050"/>
              <a:chExt cx="872147" cy="1274374"/>
            </a:xfrm>
          </p:grpSpPr>
          <p:sp>
            <p:nvSpPr>
              <p:cNvPr id="18" name="Freeform 18"/>
              <p:cNvSpPr/>
              <p:nvPr/>
            </p:nvSpPr>
            <p:spPr>
              <a:xfrm>
                <a:off x="8682" y="-544"/>
                <a:ext cx="850848" cy="1248285"/>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9" name="TextBox 19"/>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20" name="TextBox 20"/>
            <p:cNvSpPr txBox="1"/>
            <p:nvPr/>
          </p:nvSpPr>
          <p:spPr>
            <a:xfrm>
              <a:off x="795304" y="1740743"/>
              <a:ext cx="5972265" cy="935475"/>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FUNDET</a:t>
              </a:r>
            </a:p>
          </p:txBody>
        </p:sp>
        <p:sp>
          <p:nvSpPr>
            <p:cNvPr id="21" name="TextBox 21"/>
            <p:cNvSpPr txBox="1"/>
            <p:nvPr/>
          </p:nvSpPr>
          <p:spPr>
            <a:xfrm>
              <a:off x="861509" y="2935726"/>
              <a:ext cx="5951749" cy="6818301"/>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DER GIK ENGANG EN MONSTER-PIGE I KLASSEN. </a:t>
              </a:r>
            </a:p>
            <a:p>
              <a:pPr algn="ctr">
                <a:lnSpc>
                  <a:spcPts val="2942"/>
                </a:lnSpc>
              </a:pPr>
              <a:r>
                <a:rPr lang="en-US" sz="2101" dirty="0">
                  <a:solidFill>
                    <a:srgbClr val="000001"/>
                  </a:solidFill>
                  <a:latin typeface="Lexend Mega"/>
                  <a:ea typeface="Lexend Mega"/>
                  <a:cs typeface="Lexend Mega"/>
                  <a:sym typeface="Lexend Mega"/>
                </a:rPr>
                <a:t>EN DAG KOM HUN IKKE IND EFTER ET FRIKVARTER OG INGEN HAR KUNNET FINDE HENDE SIDEN. </a:t>
              </a:r>
            </a:p>
            <a:p>
              <a:pPr algn="ctr">
                <a:lnSpc>
                  <a:spcPts val="2942"/>
                </a:lnSpc>
              </a:pPr>
              <a:r>
                <a:rPr lang="en-US" sz="2101" dirty="0">
                  <a:solidFill>
                    <a:srgbClr val="000001"/>
                  </a:solidFill>
                  <a:latin typeface="Lexend Mega"/>
                  <a:ea typeface="Lexend Mega"/>
                  <a:cs typeface="Lexend Mega"/>
                  <a:sym typeface="Lexend Mega"/>
                </a:rPr>
                <a:t>NOGLE SIGER HUN SPØGER PÅ LEGEPLADSEN. DE KAN HØRE HENDE HVISKE ”JEG ER HER”. MEN INGEN KAN SE HENDE.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206391" cy="412496"/>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26355"/>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27" name="Freeform 4">
            <a:extLst>
              <a:ext uri="{FF2B5EF4-FFF2-40B4-BE49-F238E27FC236}">
                <a16:creationId xmlns:a16="http://schemas.microsoft.com/office/drawing/2014/main" id="{3ADD313C-30B2-E91D-01FB-F6775D99DBF4}"/>
              </a:ext>
            </a:extLst>
          </p:cNvPr>
          <p:cNvSpPr/>
          <p:nvPr/>
        </p:nvSpPr>
        <p:spPr>
          <a:xfrm>
            <a:off x="11081608" y="5600512"/>
            <a:ext cx="7206391" cy="506999"/>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2802"/>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sp>
        <p:nvSpPr>
          <p:cNvPr id="16" name="Freeform 16"/>
          <p:cNvSpPr/>
          <p:nvPr/>
        </p:nvSpPr>
        <p:spPr>
          <a:xfrm>
            <a:off x="1356694" y="6852824"/>
            <a:ext cx="6170313" cy="1696836"/>
          </a:xfrm>
          <a:custGeom>
            <a:avLst/>
            <a:gdLst/>
            <a:ahLst/>
            <a:cxnLst/>
            <a:rect l="l" t="t" r="r" b="b"/>
            <a:pathLst>
              <a:path w="6170313" h="1696836">
                <a:moveTo>
                  <a:pt x="0" y="0"/>
                </a:moveTo>
                <a:lnTo>
                  <a:pt x="6170313" y="0"/>
                </a:lnTo>
                <a:lnTo>
                  <a:pt x="6170313" y="1696836"/>
                </a:lnTo>
                <a:lnTo>
                  <a:pt x="0" y="169683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grpSp>
        <p:nvGrpSpPr>
          <p:cNvPr id="17" name="Group 17"/>
          <p:cNvGrpSpPr/>
          <p:nvPr/>
        </p:nvGrpSpPr>
        <p:grpSpPr>
          <a:xfrm>
            <a:off x="5214810" y="5334300"/>
            <a:ext cx="2686107" cy="2148886"/>
            <a:chOff x="0" y="0"/>
            <a:chExt cx="635000" cy="508000"/>
          </a:xfrm>
        </p:grpSpPr>
        <p:sp>
          <p:nvSpPr>
            <p:cNvPr id="18" name="Freeform 18"/>
            <p:cNvSpPr/>
            <p:nvPr/>
          </p:nvSpPr>
          <p:spPr>
            <a:xfrm>
              <a:off x="0" y="0"/>
              <a:ext cx="635000" cy="508000"/>
            </a:xfrm>
            <a:custGeom>
              <a:avLst/>
              <a:gdLst/>
              <a:ahLst/>
              <a:cxnLst/>
              <a:rect l="l" t="t" r="r" b="b"/>
              <a:pathLst>
                <a:path w="635000" h="508000">
                  <a:moveTo>
                    <a:pt x="431800" y="0"/>
                  </a:moveTo>
                  <a:cubicBezTo>
                    <a:pt x="542290" y="6350"/>
                    <a:pt x="629920" y="93980"/>
                    <a:pt x="635000" y="203200"/>
                  </a:cubicBezTo>
                  <a:lnTo>
                    <a:pt x="635000" y="208280"/>
                  </a:lnTo>
                  <a:cubicBezTo>
                    <a:pt x="629920" y="316230"/>
                    <a:pt x="542290" y="403860"/>
                    <a:pt x="434340" y="403860"/>
                  </a:cubicBezTo>
                  <a:lnTo>
                    <a:pt x="274320" y="403860"/>
                  </a:lnTo>
                  <a:cubicBezTo>
                    <a:pt x="245110" y="438150"/>
                    <a:pt x="213360" y="468630"/>
                    <a:pt x="176530" y="494030"/>
                  </a:cubicBezTo>
                  <a:lnTo>
                    <a:pt x="152400" y="508000"/>
                  </a:lnTo>
                  <a:cubicBezTo>
                    <a:pt x="139700" y="508000"/>
                    <a:pt x="137160" y="500380"/>
                    <a:pt x="140970" y="487680"/>
                  </a:cubicBezTo>
                  <a:cubicBezTo>
                    <a:pt x="149860" y="459740"/>
                    <a:pt x="148590" y="430530"/>
                    <a:pt x="138430" y="403860"/>
                  </a:cubicBezTo>
                  <a:lnTo>
                    <a:pt x="134620" y="392430"/>
                  </a:lnTo>
                  <a:cubicBezTo>
                    <a:pt x="57150" y="367030"/>
                    <a:pt x="1270" y="293370"/>
                    <a:pt x="0" y="208280"/>
                  </a:cubicBezTo>
                  <a:lnTo>
                    <a:pt x="0" y="201930"/>
                  </a:lnTo>
                  <a:cubicBezTo>
                    <a:pt x="0" y="93980"/>
                    <a:pt x="88900" y="6350"/>
                    <a:pt x="203200" y="0"/>
                  </a:cubicBezTo>
                  <a:lnTo>
                    <a:pt x="434340" y="0"/>
                  </a:lnTo>
                  <a:close/>
                </a:path>
              </a:pathLst>
            </a:custGeom>
            <a:solidFill>
              <a:srgbClr val="F5FAFD"/>
            </a:solidFill>
          </p:spPr>
          <p:txBody>
            <a:bodyPr/>
            <a:lstStyle/>
            <a:p>
              <a:endParaRPr lang="da-DK"/>
            </a:p>
          </p:txBody>
        </p:sp>
        <p:sp>
          <p:nvSpPr>
            <p:cNvPr id="19" name="TextBox 19"/>
            <p:cNvSpPr txBox="1"/>
            <p:nvPr/>
          </p:nvSpPr>
          <p:spPr>
            <a:xfrm>
              <a:off x="107950" y="-19050"/>
              <a:ext cx="419100" cy="412750"/>
            </a:xfrm>
            <a:prstGeom prst="rect">
              <a:avLst/>
            </a:prstGeom>
          </p:spPr>
          <p:txBody>
            <a:bodyPr lIns="50800" tIns="50800" rIns="50800" bIns="50800" rtlCol="0" anchor="ctr"/>
            <a:lstStyle/>
            <a:p>
              <a:pPr algn="ctr">
                <a:lnSpc>
                  <a:spcPts val="2160"/>
                </a:lnSpc>
              </a:pPr>
              <a:endParaRPr/>
            </a:p>
          </p:txBody>
        </p:sp>
      </p:grpSp>
      <p:sp>
        <p:nvSpPr>
          <p:cNvPr id="20" name="TextBox 20"/>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1" name="TextBox 21"/>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2" name="TextBox 22"/>
          <p:cNvSpPr txBox="1"/>
          <p:nvPr/>
        </p:nvSpPr>
        <p:spPr>
          <a:xfrm>
            <a:off x="10642650" y="2263384"/>
            <a:ext cx="4479199" cy="723037"/>
          </a:xfrm>
          <a:prstGeom prst="rect">
            <a:avLst/>
          </a:prstGeom>
        </p:spPr>
        <p:txBody>
          <a:bodyPr lIns="0" tIns="0" rIns="0" bIns="0" rtlCol="0" anchor="t">
            <a:spAutoFit/>
          </a:bodyPr>
          <a:lstStyle/>
          <a:p>
            <a:pPr marL="0" lvl="1" indent="0" algn="ctr">
              <a:lnSpc>
                <a:spcPts val="4624"/>
              </a:lnSpc>
            </a:pPr>
            <a:r>
              <a:rPr lang="en-US" sz="4203" b="1">
                <a:solidFill>
                  <a:srgbClr val="7030A0"/>
                </a:solidFill>
                <a:latin typeface="Agrandir Narrow Bold"/>
                <a:ea typeface="Agrandir Narrow Bold"/>
                <a:cs typeface="Agrandir Narrow Bold"/>
                <a:sym typeface="Agrandir Narrow Bold"/>
              </a:rPr>
              <a:t>FUNDET</a:t>
            </a:r>
          </a:p>
        </p:txBody>
      </p:sp>
      <p:sp>
        <p:nvSpPr>
          <p:cNvPr id="23" name="TextBox 23"/>
          <p:cNvSpPr txBox="1"/>
          <p:nvPr/>
        </p:nvSpPr>
        <p:spPr>
          <a:xfrm>
            <a:off x="10692304" y="3171528"/>
            <a:ext cx="4463811" cy="5490289"/>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MONSTER-PIGEN LEGEDE GEMMELEG. HUN HAR GEMT SIG UNDER EN RIST (ET GODT GEMMESTED) OG VENTER PÅ AT BLIVE FUNDET. HUN ER NEMLIG SUPER TÅLMODIGHED OG MAN SNYDER JO IKKE I GEMMELEG. MAN GEMMER SIG INDTIL MAN BLIVER FUNDET OG HVISKER MÅSKE, NÅR MONSTERBØRN GÅR FORBI.</a:t>
            </a:r>
          </a:p>
        </p:txBody>
      </p:sp>
      <p:sp>
        <p:nvSpPr>
          <p:cNvPr id="24" name="TextBox 24"/>
          <p:cNvSpPr txBox="1"/>
          <p:nvPr/>
        </p:nvSpPr>
        <p:spPr>
          <a:xfrm>
            <a:off x="5380335" y="6065842"/>
            <a:ext cx="2355056" cy="323850"/>
          </a:xfrm>
          <a:prstGeom prst="rect">
            <a:avLst/>
          </a:prstGeom>
        </p:spPr>
        <p:txBody>
          <a:bodyPr lIns="0" tIns="0" rIns="0" bIns="0" rtlCol="0" anchor="t">
            <a:spAutoFit/>
          </a:bodyPr>
          <a:lstStyle/>
          <a:p>
            <a:pPr algn="ctr">
              <a:lnSpc>
                <a:spcPts val="2519"/>
              </a:lnSpc>
              <a:spcBef>
                <a:spcPct val="0"/>
              </a:spcBef>
            </a:pPr>
            <a:r>
              <a:rPr lang="en-US" sz="2099">
                <a:solidFill>
                  <a:srgbClr val="000000"/>
                </a:solidFill>
                <a:latin typeface="Lexend Mega"/>
                <a:ea typeface="Lexend Mega"/>
                <a:cs typeface="Lexend Mega"/>
                <a:sym typeface="Lexend Mega"/>
              </a:rPr>
              <a:t>“JEG ER HER”</a:t>
            </a:r>
          </a:p>
        </p:txBody>
      </p:sp>
      <p:sp>
        <p:nvSpPr>
          <p:cNvPr id="26" name="Freeform 14">
            <a:extLst>
              <a:ext uri="{FF2B5EF4-FFF2-40B4-BE49-F238E27FC236}">
                <a16:creationId xmlns:a16="http://schemas.microsoft.com/office/drawing/2014/main" id="{44885D0D-F348-E2D1-7F67-632EAE7E0DCA}"/>
              </a:ext>
            </a:extLst>
          </p:cNvPr>
          <p:cNvSpPr/>
          <p:nvPr/>
        </p:nvSpPr>
        <p:spPr>
          <a:xfrm>
            <a:off x="10124153" y="1028700"/>
            <a:ext cx="5592049" cy="8186442"/>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206392" cy="254637"/>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104687"/>
            </a:stretch>
          </a:blipFill>
        </p:spPr>
        <p:txBody>
          <a:bodyPr/>
          <a:lstStyle/>
          <a:p>
            <a:endParaRPr lang="da-DK"/>
          </a:p>
        </p:txBody>
      </p:sp>
      <p:sp>
        <p:nvSpPr>
          <p:cNvPr id="5" name="Freeform 5"/>
          <p:cNvSpPr/>
          <p:nvPr/>
        </p:nvSpPr>
        <p:spPr>
          <a:xfrm>
            <a:off x="0" y="6121720"/>
            <a:ext cx="18288000" cy="4160245"/>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27" name="Freeform 4">
            <a:extLst>
              <a:ext uri="{FF2B5EF4-FFF2-40B4-BE49-F238E27FC236}">
                <a16:creationId xmlns:a16="http://schemas.microsoft.com/office/drawing/2014/main" id="{5D1BF4A4-AB00-970C-EDC2-F2518F496454}"/>
              </a:ext>
            </a:extLst>
          </p:cNvPr>
          <p:cNvSpPr/>
          <p:nvPr/>
        </p:nvSpPr>
        <p:spPr>
          <a:xfrm>
            <a:off x="11081608" y="5600512"/>
            <a:ext cx="7206391" cy="506999"/>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2802"/>
            </a:stretch>
          </a:blipFill>
        </p:spPr>
        <p:txBody>
          <a:bodyPr/>
          <a:lstStyle/>
          <a:p>
            <a:endParaRPr lang="da-DK"/>
          </a:p>
        </p:txBody>
      </p:sp>
      <p:sp>
        <p:nvSpPr>
          <p:cNvPr id="8" name="Freeform 8"/>
          <p:cNvSpPr/>
          <p:nvPr/>
        </p:nvSpPr>
        <p:spPr>
          <a:xfrm>
            <a:off x="9022173" y="2984448"/>
            <a:ext cx="6742907" cy="5950615"/>
          </a:xfrm>
          <a:custGeom>
            <a:avLst/>
            <a:gdLst/>
            <a:ahLst/>
            <a:cxnLst/>
            <a:rect l="l" t="t" r="r" b="b"/>
            <a:pathLst>
              <a:path w="6742907" h="5950615">
                <a:moveTo>
                  <a:pt x="0" y="0"/>
                </a:moveTo>
                <a:lnTo>
                  <a:pt x="6742907" y="0"/>
                </a:lnTo>
                <a:lnTo>
                  <a:pt x="6742907" y="5950615"/>
                </a:lnTo>
                <a:lnTo>
                  <a:pt x="0" y="595061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grpSp>
        <p:nvGrpSpPr>
          <p:cNvPr id="9" name="Group 9"/>
          <p:cNvGrpSpPr/>
          <p:nvPr/>
        </p:nvGrpSpPr>
        <p:grpSpPr>
          <a:xfrm>
            <a:off x="1841488" y="642325"/>
            <a:ext cx="5751935" cy="8404679"/>
            <a:chOff x="0" y="-167516"/>
            <a:chExt cx="7669246" cy="11206239"/>
          </a:xfrm>
        </p:grpSpPr>
        <p:sp>
          <p:nvSpPr>
            <p:cNvPr id="10" name="Freeform 10"/>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6065103" y="10255786"/>
              <a:ext cx="1404931" cy="637987"/>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17" name="TextBox 17"/>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sp>
          <p:nvSpPr>
            <p:cNvPr id="18" name="TextBox 18"/>
            <p:cNvSpPr txBox="1"/>
            <p:nvPr/>
          </p:nvSpPr>
          <p:spPr>
            <a:xfrm>
              <a:off x="795304" y="1740743"/>
              <a:ext cx="5972265" cy="1714041"/>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VI HAR INGEN BOLDE</a:t>
              </a:r>
            </a:p>
          </p:txBody>
        </p:sp>
        <p:sp>
          <p:nvSpPr>
            <p:cNvPr id="19" name="TextBox 19"/>
            <p:cNvSpPr txBox="1"/>
            <p:nvPr/>
          </p:nvSpPr>
          <p:spPr>
            <a:xfrm>
              <a:off x="858749" y="3619884"/>
              <a:ext cx="5951749" cy="4371946"/>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EN AF MONSTER-DRENGENE VAR BLEVET HELT ØR I HOVEDET. OG HAN HAVDE FÅET BLÅ MÆRKER MANGE STEDER PÅ KROPPEN. FAKTISK VAR HAN NÆRMEST BLEVET BLØD SOM SMØR.</a:t>
              </a:r>
            </a:p>
          </p:txBody>
        </p:sp>
      </p:grpSp>
      <p:pic>
        <p:nvPicPr>
          <p:cNvPr id="20" name="Picture 20"/>
          <p:cNvPicPr>
            <a:picLocks noChangeAspect="1"/>
          </p:cNvPicPr>
          <p:nvPr/>
        </p:nvPicPr>
        <p:blipFill>
          <a:blip r:embed="rId13">
            <a:alphaModFix amt="41000"/>
          </a:blip>
          <a:stretch>
            <a:fillRect/>
          </a:stretch>
        </p:blipFill>
        <p:spPr>
          <a:xfrm>
            <a:off x="13434223" y="6547374"/>
            <a:ext cx="552268" cy="552268"/>
          </a:xfrm>
          <a:prstGeom prst="rect">
            <a:avLst/>
          </a:prstGeom>
        </p:spPr>
      </p:pic>
      <p:pic>
        <p:nvPicPr>
          <p:cNvPr id="21" name="Picture 21"/>
          <p:cNvPicPr>
            <a:picLocks noChangeAspect="1"/>
          </p:cNvPicPr>
          <p:nvPr/>
        </p:nvPicPr>
        <p:blipFill>
          <a:blip r:embed="rId14">
            <a:alphaModFix amt="51000"/>
          </a:blip>
          <a:stretch>
            <a:fillRect/>
          </a:stretch>
        </p:blipFill>
        <p:spPr>
          <a:xfrm>
            <a:off x="10811571" y="6628310"/>
            <a:ext cx="540076" cy="540076"/>
          </a:xfrm>
          <a:prstGeom prst="rect">
            <a:avLst/>
          </a:prstGeom>
        </p:spPr>
      </p:pic>
      <p:pic>
        <p:nvPicPr>
          <p:cNvPr id="22" name="Picture 22"/>
          <p:cNvPicPr>
            <a:picLocks noChangeAspect="1"/>
          </p:cNvPicPr>
          <p:nvPr/>
        </p:nvPicPr>
        <p:blipFill>
          <a:blip r:embed="rId15">
            <a:alphaModFix amt="37000"/>
          </a:blip>
          <a:stretch>
            <a:fillRect/>
          </a:stretch>
        </p:blipFill>
        <p:spPr>
          <a:xfrm>
            <a:off x="11590204" y="8272894"/>
            <a:ext cx="328274" cy="328274"/>
          </a:xfrm>
          <a:prstGeom prst="rect">
            <a:avLst/>
          </a:prstGeom>
        </p:spPr>
      </p:pic>
      <p:pic>
        <p:nvPicPr>
          <p:cNvPr id="23" name="Picture 23"/>
          <p:cNvPicPr>
            <a:picLocks noChangeAspect="1"/>
          </p:cNvPicPr>
          <p:nvPr/>
        </p:nvPicPr>
        <p:blipFill>
          <a:blip r:embed="rId16">
            <a:alphaModFix amt="39000"/>
          </a:blip>
          <a:stretch>
            <a:fillRect/>
          </a:stretch>
        </p:blipFill>
        <p:spPr>
          <a:xfrm>
            <a:off x="13786517" y="3385642"/>
            <a:ext cx="473954" cy="473954"/>
          </a:xfrm>
          <a:prstGeom prst="rect">
            <a:avLst/>
          </a:prstGeom>
        </p:spPr>
      </p:pic>
      <p:sp>
        <p:nvSpPr>
          <p:cNvPr id="24" name="TextBox 24"/>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5" name="TextBox 25"/>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6" name="Freeform 18">
            <a:extLst>
              <a:ext uri="{FF2B5EF4-FFF2-40B4-BE49-F238E27FC236}">
                <a16:creationId xmlns:a16="http://schemas.microsoft.com/office/drawing/2014/main" id="{1846A44B-AD69-98EC-1775-26A5304B43F3}"/>
              </a:ext>
            </a:extLst>
          </p:cNvPr>
          <p:cNvSpPr/>
          <p:nvPr/>
        </p:nvSpPr>
        <p:spPr>
          <a:xfrm>
            <a:off x="1958827" y="811961"/>
            <a:ext cx="5584973" cy="8172756"/>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solidFill>
                <a:srgbClr val="AA5EF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206391" cy="506999"/>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2802"/>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5559176" y="2920254"/>
            <a:ext cx="1700124" cy="1404728"/>
          </a:xfrm>
          <a:custGeom>
            <a:avLst/>
            <a:gdLst/>
            <a:ahLst/>
            <a:cxnLst/>
            <a:rect l="l" t="t" r="r" b="b"/>
            <a:pathLst>
              <a:path w="1700124" h="1404728">
                <a:moveTo>
                  <a:pt x="0" y="0"/>
                </a:moveTo>
                <a:lnTo>
                  <a:pt x="1700124" y="0"/>
                </a:lnTo>
                <a:lnTo>
                  <a:pt x="1700124" y="1404728"/>
                </a:lnTo>
                <a:lnTo>
                  <a:pt x="0" y="14047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9" name="Freeform 9"/>
          <p:cNvSpPr/>
          <p:nvPr/>
        </p:nvSpPr>
        <p:spPr>
          <a:xfrm>
            <a:off x="9022173" y="2984448"/>
            <a:ext cx="6742907" cy="5950615"/>
          </a:xfrm>
          <a:custGeom>
            <a:avLst/>
            <a:gdLst/>
            <a:ahLst/>
            <a:cxnLst/>
            <a:rect l="l" t="t" r="r" b="b"/>
            <a:pathLst>
              <a:path w="6742907" h="5950615">
                <a:moveTo>
                  <a:pt x="0" y="0"/>
                </a:moveTo>
                <a:lnTo>
                  <a:pt x="6742907" y="0"/>
                </a:lnTo>
                <a:lnTo>
                  <a:pt x="6742907" y="5950615"/>
                </a:lnTo>
                <a:lnTo>
                  <a:pt x="0" y="595061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da-DK"/>
          </a:p>
        </p:txBody>
      </p:sp>
      <p:sp>
        <p:nvSpPr>
          <p:cNvPr id="10" name="Freeform 10"/>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6390316" y="8459801"/>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grpSp>
        <p:nvGrpSpPr>
          <p:cNvPr id="15" name="Group 15"/>
          <p:cNvGrpSpPr/>
          <p:nvPr/>
        </p:nvGrpSpPr>
        <p:grpSpPr>
          <a:xfrm>
            <a:off x="1957986" y="849542"/>
            <a:ext cx="5569967" cy="8085521"/>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pic>
        <p:nvPicPr>
          <p:cNvPr id="18" name="Picture 18"/>
          <p:cNvPicPr>
            <a:picLocks noChangeAspect="1"/>
          </p:cNvPicPr>
          <p:nvPr/>
        </p:nvPicPr>
        <p:blipFill>
          <a:blip r:embed="rId15">
            <a:alphaModFix amt="41000"/>
          </a:blip>
          <a:stretch>
            <a:fillRect/>
          </a:stretch>
        </p:blipFill>
        <p:spPr>
          <a:xfrm>
            <a:off x="13434223" y="6547374"/>
            <a:ext cx="552268" cy="552268"/>
          </a:xfrm>
          <a:prstGeom prst="rect">
            <a:avLst/>
          </a:prstGeom>
        </p:spPr>
      </p:pic>
      <p:pic>
        <p:nvPicPr>
          <p:cNvPr id="19" name="Picture 19"/>
          <p:cNvPicPr>
            <a:picLocks noChangeAspect="1"/>
          </p:cNvPicPr>
          <p:nvPr/>
        </p:nvPicPr>
        <p:blipFill>
          <a:blip r:embed="rId16">
            <a:alphaModFix amt="51000"/>
          </a:blip>
          <a:stretch>
            <a:fillRect/>
          </a:stretch>
        </p:blipFill>
        <p:spPr>
          <a:xfrm>
            <a:off x="10811571" y="6628310"/>
            <a:ext cx="540076" cy="540076"/>
          </a:xfrm>
          <a:prstGeom prst="rect">
            <a:avLst/>
          </a:prstGeom>
        </p:spPr>
      </p:pic>
      <p:pic>
        <p:nvPicPr>
          <p:cNvPr id="20" name="Picture 20"/>
          <p:cNvPicPr>
            <a:picLocks noChangeAspect="1"/>
          </p:cNvPicPr>
          <p:nvPr/>
        </p:nvPicPr>
        <p:blipFill>
          <a:blip r:embed="rId17">
            <a:alphaModFix amt="37000"/>
          </a:blip>
          <a:stretch>
            <a:fillRect/>
          </a:stretch>
        </p:blipFill>
        <p:spPr>
          <a:xfrm>
            <a:off x="11590204" y="8272894"/>
            <a:ext cx="328274" cy="328274"/>
          </a:xfrm>
          <a:prstGeom prst="rect">
            <a:avLst/>
          </a:prstGeom>
        </p:spPr>
      </p:pic>
      <p:pic>
        <p:nvPicPr>
          <p:cNvPr id="21" name="Picture 21"/>
          <p:cNvPicPr>
            <a:picLocks noChangeAspect="1"/>
          </p:cNvPicPr>
          <p:nvPr/>
        </p:nvPicPr>
        <p:blipFill>
          <a:blip r:embed="rId18">
            <a:alphaModFix amt="39000"/>
          </a:blip>
          <a:stretch>
            <a:fillRect/>
          </a:stretch>
        </p:blipFill>
        <p:spPr>
          <a:xfrm>
            <a:off x="13786517" y="3385642"/>
            <a:ext cx="473954" cy="473954"/>
          </a:xfrm>
          <a:prstGeom prst="rect">
            <a:avLst/>
          </a:prstGeom>
        </p:spPr>
      </p:pic>
      <p:sp>
        <p:nvSpPr>
          <p:cNvPr id="22" name="TextBox 22"/>
          <p:cNvSpPr txBox="1"/>
          <p:nvPr/>
        </p:nvSpPr>
        <p:spPr>
          <a:xfrm>
            <a:off x="2437966" y="2052088"/>
            <a:ext cx="4479199" cy="1306962"/>
          </a:xfrm>
          <a:prstGeom prst="rect">
            <a:avLst/>
          </a:prstGeom>
        </p:spPr>
        <p:txBody>
          <a:bodyPr lIns="0" tIns="0" rIns="0" bIns="0" rtlCol="0" anchor="t">
            <a:spAutoFit/>
          </a:bodyPr>
          <a:lstStyle/>
          <a:p>
            <a:pPr marL="0" lvl="1" indent="0" algn="ctr">
              <a:lnSpc>
                <a:spcPts val="4624"/>
              </a:lnSpc>
            </a:pPr>
            <a:r>
              <a:rPr lang="en-US" sz="4203" b="1">
                <a:solidFill>
                  <a:srgbClr val="7030A0"/>
                </a:solidFill>
                <a:latin typeface="Agrandir Narrow Bold"/>
                <a:ea typeface="Agrandir Narrow Bold"/>
                <a:cs typeface="Agrandir Narrow Bold"/>
                <a:sym typeface="Agrandir Narrow Bold"/>
              </a:rPr>
              <a:t>VI HAR INGEN BOLDE</a:t>
            </a:r>
          </a:p>
        </p:txBody>
      </p:sp>
      <p:sp>
        <p:nvSpPr>
          <p:cNvPr id="23" name="TextBox 23"/>
          <p:cNvSpPr txBox="1"/>
          <p:nvPr/>
        </p:nvSpPr>
        <p:spPr>
          <a:xfrm>
            <a:off x="2485550" y="3473350"/>
            <a:ext cx="4463811" cy="3288058"/>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DRENGENE MANGLEDE EN FODBOLD. MONSTER-DRENGEN SOM VAR MEGET SMIDIG OG LET, KUNNE RULLE SIG SAMMEN TIL EN BOLD. HAN TILBØD DERFOR AT VÆRE BOLD I KAMPEN.</a:t>
            </a:r>
          </a:p>
          <a:p>
            <a:pPr algn="ctr">
              <a:lnSpc>
                <a:spcPts val="2942"/>
              </a:lnSpc>
            </a:pPr>
            <a:r>
              <a:rPr lang="en-US" sz="2101" dirty="0">
                <a:solidFill>
                  <a:srgbClr val="000001"/>
                </a:solidFill>
                <a:latin typeface="Lexend Mega"/>
                <a:ea typeface="Lexend Mega"/>
                <a:cs typeface="Lexend Mega"/>
                <a:sym typeface="Lexend Mega"/>
              </a:rPr>
              <a:t>KAMPEN GIK GODT.</a:t>
            </a:r>
          </a:p>
        </p:txBody>
      </p:sp>
      <p:sp>
        <p:nvSpPr>
          <p:cNvPr id="24" name="TextBox 24"/>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5" name="TextBox 25"/>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487"/>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sp>
        <p:nvSpPr>
          <p:cNvPr id="16" name="TextBox 16"/>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7" name="Freeform 17"/>
          <p:cNvSpPr/>
          <p:nvPr/>
        </p:nvSpPr>
        <p:spPr>
          <a:xfrm>
            <a:off x="866893" y="6738955"/>
            <a:ext cx="8473708" cy="2171388"/>
          </a:xfrm>
          <a:custGeom>
            <a:avLst/>
            <a:gdLst/>
            <a:ahLst/>
            <a:cxnLst/>
            <a:rect l="l" t="t" r="r" b="b"/>
            <a:pathLst>
              <a:path w="8473708" h="2171388">
                <a:moveTo>
                  <a:pt x="0" y="0"/>
                </a:moveTo>
                <a:lnTo>
                  <a:pt x="8473708" y="0"/>
                </a:lnTo>
                <a:lnTo>
                  <a:pt x="8473708" y="2171387"/>
                </a:lnTo>
                <a:lnTo>
                  <a:pt x="0" y="217138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24" name="Freeform 18">
            <a:extLst>
              <a:ext uri="{FF2B5EF4-FFF2-40B4-BE49-F238E27FC236}">
                <a16:creationId xmlns:a16="http://schemas.microsoft.com/office/drawing/2014/main" id="{81BA8B0A-4BEA-73B0-1E2C-8F03D566F920}"/>
              </a:ext>
            </a:extLst>
          </p:cNvPr>
          <p:cNvSpPr/>
          <p:nvPr/>
        </p:nvSpPr>
        <p:spPr>
          <a:xfrm>
            <a:off x="10134600" y="1039118"/>
            <a:ext cx="5584973" cy="8172756"/>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solidFill>
                <a:srgbClr val="AA5EF2"/>
              </a:solidFill>
            </a:endParaRPr>
          </a:p>
        </p:txBody>
      </p:sp>
      <p:sp>
        <p:nvSpPr>
          <p:cNvPr id="18" name="Freeform 18"/>
          <p:cNvSpPr/>
          <p:nvPr/>
        </p:nvSpPr>
        <p:spPr>
          <a:xfrm>
            <a:off x="374170" y="5623343"/>
            <a:ext cx="10268481" cy="4402611"/>
          </a:xfrm>
          <a:custGeom>
            <a:avLst/>
            <a:gdLst/>
            <a:ahLst/>
            <a:cxnLst/>
            <a:rect l="l" t="t" r="r" b="b"/>
            <a:pathLst>
              <a:path w="10268481" h="4402611">
                <a:moveTo>
                  <a:pt x="0" y="0"/>
                </a:moveTo>
                <a:lnTo>
                  <a:pt x="10268480" y="0"/>
                </a:lnTo>
                <a:lnTo>
                  <a:pt x="10268480" y="4402611"/>
                </a:lnTo>
                <a:lnTo>
                  <a:pt x="0" y="440261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19" name="Freeform 19"/>
          <p:cNvSpPr/>
          <p:nvPr/>
        </p:nvSpPr>
        <p:spPr>
          <a:xfrm>
            <a:off x="2720350" y="6738955"/>
            <a:ext cx="937250" cy="1433651"/>
          </a:xfrm>
          <a:custGeom>
            <a:avLst/>
            <a:gdLst/>
            <a:ahLst/>
            <a:cxnLst/>
            <a:rect l="l" t="t" r="r" b="b"/>
            <a:pathLst>
              <a:path w="937250" h="1433651">
                <a:moveTo>
                  <a:pt x="0" y="0"/>
                </a:moveTo>
                <a:lnTo>
                  <a:pt x="937250" y="0"/>
                </a:lnTo>
                <a:lnTo>
                  <a:pt x="937250" y="1433651"/>
                </a:lnTo>
                <a:lnTo>
                  <a:pt x="0" y="1433651"/>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0" name="TextBox 20"/>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1" name="TextBox 21"/>
          <p:cNvSpPr txBox="1"/>
          <p:nvPr/>
        </p:nvSpPr>
        <p:spPr>
          <a:xfrm>
            <a:off x="10642650" y="2263384"/>
            <a:ext cx="4479199" cy="1306962"/>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HAPS! DET ER BARE EN LEG</a:t>
            </a:r>
          </a:p>
        </p:txBody>
      </p:sp>
      <p:sp>
        <p:nvSpPr>
          <p:cNvPr id="22" name="TextBox 22"/>
          <p:cNvSpPr txBox="1"/>
          <p:nvPr/>
        </p:nvSpPr>
        <p:spPr>
          <a:xfrm>
            <a:off x="10690234" y="3684646"/>
            <a:ext cx="4463811" cy="2921399"/>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DET ER MONSTER-LASSE DER GRÆDER. HAN HAR NEMLIG MISTET SIT VENSTRE BEN, SELVOM DET HELE BARE VAR FOR SJOV, SÅ BLEV DET NOK LIDT FOR VOLDSOMT I SANDKASSEN.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1081608" y="5600512"/>
            <a:ext cx="7206391" cy="211534"/>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r="-1510" b="-146394"/>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79968" y="1028700"/>
            <a:ext cx="5553531" cy="8180158"/>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866893" y="6738955"/>
            <a:ext cx="8473708" cy="2171388"/>
          </a:xfrm>
          <a:custGeom>
            <a:avLst/>
            <a:gdLst/>
            <a:ahLst/>
            <a:cxnLst/>
            <a:rect l="l" t="t" r="r" b="b"/>
            <a:pathLst>
              <a:path w="8473708" h="2171388">
                <a:moveTo>
                  <a:pt x="0" y="0"/>
                </a:moveTo>
                <a:lnTo>
                  <a:pt x="8473708" y="0"/>
                </a:lnTo>
                <a:lnTo>
                  <a:pt x="8473708" y="2171387"/>
                </a:lnTo>
                <a:lnTo>
                  <a:pt x="0" y="217138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17" name="Freeform 17"/>
          <p:cNvSpPr/>
          <p:nvPr/>
        </p:nvSpPr>
        <p:spPr>
          <a:xfrm>
            <a:off x="374170" y="5623343"/>
            <a:ext cx="10268481" cy="4402611"/>
          </a:xfrm>
          <a:custGeom>
            <a:avLst/>
            <a:gdLst/>
            <a:ahLst/>
            <a:cxnLst/>
            <a:rect l="l" t="t" r="r" b="b"/>
            <a:pathLst>
              <a:path w="10268481" h="4402611">
                <a:moveTo>
                  <a:pt x="0" y="0"/>
                </a:moveTo>
                <a:lnTo>
                  <a:pt x="10268480" y="0"/>
                </a:lnTo>
                <a:lnTo>
                  <a:pt x="10268480" y="4402611"/>
                </a:lnTo>
                <a:lnTo>
                  <a:pt x="0" y="440261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18" name="Freeform 18"/>
          <p:cNvSpPr/>
          <p:nvPr/>
        </p:nvSpPr>
        <p:spPr>
          <a:xfrm>
            <a:off x="2720350" y="6738955"/>
            <a:ext cx="937250" cy="1433651"/>
          </a:xfrm>
          <a:custGeom>
            <a:avLst/>
            <a:gdLst/>
            <a:ahLst/>
            <a:cxnLst/>
            <a:rect l="l" t="t" r="r" b="b"/>
            <a:pathLst>
              <a:path w="937250" h="1433651">
                <a:moveTo>
                  <a:pt x="0" y="0"/>
                </a:moveTo>
                <a:lnTo>
                  <a:pt x="937250" y="0"/>
                </a:lnTo>
                <a:lnTo>
                  <a:pt x="937250" y="1433651"/>
                </a:lnTo>
                <a:lnTo>
                  <a:pt x="0" y="1433651"/>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9" name="Freeform 19"/>
          <p:cNvSpPr/>
          <p:nvPr/>
        </p:nvSpPr>
        <p:spPr>
          <a:xfrm>
            <a:off x="4123700" y="6464127"/>
            <a:ext cx="2769420" cy="549656"/>
          </a:xfrm>
          <a:custGeom>
            <a:avLst/>
            <a:gdLst/>
            <a:ahLst/>
            <a:cxnLst/>
            <a:rect l="l" t="t" r="r" b="b"/>
            <a:pathLst>
              <a:path w="2769420" h="549656">
                <a:moveTo>
                  <a:pt x="0" y="0"/>
                </a:moveTo>
                <a:lnTo>
                  <a:pt x="2769420" y="0"/>
                </a:lnTo>
                <a:lnTo>
                  <a:pt x="2769420" y="549656"/>
                </a:lnTo>
                <a:lnTo>
                  <a:pt x="0" y="549656"/>
                </a:lnTo>
                <a:lnTo>
                  <a:pt x="0" y="0"/>
                </a:lnTo>
                <a:close/>
              </a:path>
            </a:pathLst>
          </a:custGeom>
          <a:blipFill>
            <a:blip r:embed="rId16"/>
            <a:stretch>
              <a:fillRect/>
            </a:stretch>
          </a:blipFill>
        </p:spPr>
        <p:txBody>
          <a:bodyPr/>
          <a:lstStyle/>
          <a:p>
            <a:endParaRPr lang="da-DK"/>
          </a:p>
        </p:txBody>
      </p:sp>
      <p:sp>
        <p:nvSpPr>
          <p:cNvPr id="20" name="TextBox 20"/>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1" name="TextBox 21"/>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2" name="TextBox 22"/>
          <p:cNvSpPr txBox="1"/>
          <p:nvPr/>
        </p:nvSpPr>
        <p:spPr>
          <a:xfrm>
            <a:off x="10642650" y="2263384"/>
            <a:ext cx="4479199" cy="1306962"/>
          </a:xfrm>
          <a:prstGeom prst="rect">
            <a:avLst/>
          </a:prstGeom>
        </p:spPr>
        <p:txBody>
          <a:bodyPr lIns="0" tIns="0" rIns="0" bIns="0" rtlCol="0" anchor="t">
            <a:spAutoFit/>
          </a:bodyPr>
          <a:lstStyle/>
          <a:p>
            <a:pPr marL="0" lvl="1" indent="0" algn="ctr">
              <a:lnSpc>
                <a:spcPts val="4624"/>
              </a:lnSpc>
            </a:pPr>
            <a:r>
              <a:rPr lang="en-US" sz="4203" b="1">
                <a:solidFill>
                  <a:srgbClr val="7030A0"/>
                </a:solidFill>
                <a:latin typeface="Agrandir Narrow Bold"/>
                <a:ea typeface="Agrandir Narrow Bold"/>
                <a:cs typeface="Agrandir Narrow Bold"/>
                <a:sym typeface="Agrandir Narrow Bold"/>
              </a:rPr>
              <a:t>HAPS! DET ER BARE EN LEG</a:t>
            </a:r>
          </a:p>
        </p:txBody>
      </p:sp>
      <p:sp>
        <p:nvSpPr>
          <p:cNvPr id="23" name="TextBox 23"/>
          <p:cNvSpPr txBox="1"/>
          <p:nvPr/>
        </p:nvSpPr>
        <p:spPr>
          <a:xfrm>
            <a:off x="10690234" y="3684646"/>
            <a:ext cx="4463811" cy="3655097"/>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MONSTER-LASSE LEGEDE KROKODILLE-FANGE MED NOGLE AF DE ANDRE MONSTRE. </a:t>
            </a:r>
          </a:p>
          <a:p>
            <a:pPr algn="ctr">
              <a:lnSpc>
                <a:spcPts val="2942"/>
              </a:lnSpc>
            </a:pPr>
            <a:r>
              <a:rPr lang="en-US" sz="2101">
                <a:solidFill>
                  <a:srgbClr val="000001"/>
                </a:solidFill>
                <a:latin typeface="Lexend Mega"/>
                <a:ea typeface="Lexend Mega"/>
                <a:cs typeface="Lexend Mega"/>
                <a:sym typeface="Lexend Mega"/>
              </a:rPr>
              <a:t>DA HAN FALDT I VANDET (I SANDKASSEN), BLEV HAN FANGET AF KROKIDELLE-FANGEREN, SOM BED HANS BEN AF. UPS!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3867036" y="0"/>
            <a:ext cx="7210482"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
        <p:nvSpPr>
          <p:cNvPr id="9" name="Freeform 9"/>
          <p:cNvSpPr/>
          <p:nvPr/>
        </p:nvSpPr>
        <p:spPr>
          <a:xfrm>
            <a:off x="-1" y="0"/>
            <a:ext cx="5994339"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8">
              <a:extLst>
                <a:ext uri="{96DAC541-7B7A-43D3-8B79-37D633B846F1}">
                  <asvg:svgBlip xmlns:asvg="http://schemas.microsoft.com/office/drawing/2016/SVG/main" r:embed="rId9"/>
                </a:ext>
              </a:extLst>
            </a:blip>
            <a:stretch>
              <a:fillRect l="-20288"/>
            </a:stretch>
          </a:blipFill>
        </p:spPr>
        <p:txBody>
          <a:bodyPr/>
          <a:lstStyle/>
          <a:p>
            <a:endParaRPr lang="da-DK"/>
          </a:p>
        </p:txBody>
      </p:sp>
      <p:sp>
        <p:nvSpPr>
          <p:cNvPr id="10" name="Freeform 10"/>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6390316" y="8459801"/>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grpSp>
        <p:nvGrpSpPr>
          <p:cNvPr id="15" name="Group 15"/>
          <p:cNvGrpSpPr/>
          <p:nvPr/>
        </p:nvGrpSpPr>
        <p:grpSpPr>
          <a:xfrm>
            <a:off x="1957987" y="767962"/>
            <a:ext cx="5635436" cy="8216756"/>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2460723" y="2138055"/>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ISSET</a:t>
            </a:r>
          </a:p>
        </p:txBody>
      </p:sp>
      <p:sp>
        <p:nvSpPr>
          <p:cNvPr id="21" name="TextBox 21"/>
          <p:cNvSpPr txBox="1"/>
          <p:nvPr/>
        </p:nvSpPr>
        <p:spPr>
          <a:xfrm>
            <a:off x="2510377" y="3046199"/>
            <a:ext cx="4463811" cy="2554313"/>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EN AF MONSTER-PIGERNE ER IKKE KOMMET IND FRA ET MONSTERKOLDT FRIKVARTER. HUN HADER ELLERS KOLDE DAGE. </a:t>
            </a:r>
          </a:p>
        </p:txBody>
      </p:sp>
      <p:sp>
        <p:nvSpPr>
          <p:cNvPr id="22" name="Freeform 22"/>
          <p:cNvSpPr/>
          <p:nvPr/>
        </p:nvSpPr>
        <p:spPr>
          <a:xfrm>
            <a:off x="11077518" y="0"/>
            <a:ext cx="7210482"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da-DK"/>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3867036" y="0"/>
            <a:ext cx="7210482"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da-DK"/>
          </a:p>
        </p:txBody>
      </p:sp>
      <p:sp>
        <p:nvSpPr>
          <p:cNvPr id="6" name="Freeform 6"/>
          <p:cNvSpPr/>
          <p:nvPr/>
        </p:nvSpPr>
        <p:spPr>
          <a:xfrm>
            <a:off x="0" y="6121720"/>
            <a:ext cx="18287999"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7" name="Freeform 7"/>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da-DK"/>
          </a:p>
        </p:txBody>
      </p:sp>
      <p:sp>
        <p:nvSpPr>
          <p:cNvPr id="8" name="Freeform 8"/>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da-DK"/>
          </a:p>
        </p:txBody>
      </p:sp>
      <p:sp>
        <p:nvSpPr>
          <p:cNvPr id="9" name="Freeform 9"/>
          <p:cNvSpPr/>
          <p:nvPr/>
        </p:nvSpPr>
        <p:spPr>
          <a:xfrm>
            <a:off x="-1" y="0"/>
            <a:ext cx="5994339"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5">
              <a:extLst>
                <a:ext uri="{96DAC541-7B7A-43D3-8B79-37D633B846F1}">
                  <asvg:svgBlip xmlns:asvg="http://schemas.microsoft.com/office/drawing/2016/SVG/main" r:embed="rId6"/>
                </a:ext>
              </a:extLst>
            </a:blip>
            <a:stretch>
              <a:fillRect l="-20288"/>
            </a:stretch>
          </a:blipFill>
        </p:spPr>
        <p:txBody>
          <a:bodyPr/>
          <a:lstStyle/>
          <a:p>
            <a:endParaRPr lang="da-DK"/>
          </a:p>
        </p:txBody>
      </p:sp>
      <p:sp>
        <p:nvSpPr>
          <p:cNvPr id="10" name="Freeform 10"/>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6390316" y="8459801"/>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grpSp>
        <p:nvGrpSpPr>
          <p:cNvPr id="15" name="Group 15"/>
          <p:cNvGrpSpPr/>
          <p:nvPr/>
        </p:nvGrpSpPr>
        <p:grpSpPr>
          <a:xfrm>
            <a:off x="1957987" y="800100"/>
            <a:ext cx="5571786" cy="8229600"/>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8" name="Freeform 18"/>
          <p:cNvSpPr/>
          <p:nvPr/>
        </p:nvSpPr>
        <p:spPr>
          <a:xfrm>
            <a:off x="11077518" y="0"/>
            <a:ext cx="7210482" cy="7013832"/>
          </a:xfrm>
          <a:custGeom>
            <a:avLst/>
            <a:gdLst/>
            <a:ahLst/>
            <a:cxnLst/>
            <a:rect l="l" t="t" r="r" b="b"/>
            <a:pathLst>
              <a:path w="7210482" h="7013832">
                <a:moveTo>
                  <a:pt x="0" y="0"/>
                </a:moveTo>
                <a:lnTo>
                  <a:pt x="7210482" y="0"/>
                </a:lnTo>
                <a:lnTo>
                  <a:pt x="7210482" y="7013832"/>
                </a:lnTo>
                <a:lnTo>
                  <a:pt x="0" y="70138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19" name="Freeform 19"/>
          <p:cNvSpPr/>
          <p:nvPr/>
        </p:nvSpPr>
        <p:spPr>
          <a:xfrm>
            <a:off x="11732864" y="7483157"/>
            <a:ext cx="4837868" cy="1953289"/>
          </a:xfrm>
          <a:custGeom>
            <a:avLst/>
            <a:gdLst/>
            <a:ahLst/>
            <a:cxnLst/>
            <a:rect l="l" t="t" r="r" b="b"/>
            <a:pathLst>
              <a:path w="4837868" h="1953289">
                <a:moveTo>
                  <a:pt x="0" y="0"/>
                </a:moveTo>
                <a:lnTo>
                  <a:pt x="4837868" y="0"/>
                </a:lnTo>
                <a:lnTo>
                  <a:pt x="4837868" y="1953289"/>
                </a:lnTo>
                <a:lnTo>
                  <a:pt x="0" y="195328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20" name="Freeform 20"/>
          <p:cNvSpPr/>
          <p:nvPr/>
        </p:nvSpPr>
        <p:spPr>
          <a:xfrm>
            <a:off x="11947437" y="1716529"/>
            <a:ext cx="4623295" cy="6853942"/>
          </a:xfrm>
          <a:custGeom>
            <a:avLst/>
            <a:gdLst/>
            <a:ahLst/>
            <a:cxnLst/>
            <a:rect l="l" t="t" r="r" b="b"/>
            <a:pathLst>
              <a:path w="4623295" h="6853942">
                <a:moveTo>
                  <a:pt x="0" y="0"/>
                </a:moveTo>
                <a:lnTo>
                  <a:pt x="4623295" y="0"/>
                </a:lnTo>
                <a:lnTo>
                  <a:pt x="4623295" y="6853942"/>
                </a:lnTo>
                <a:lnTo>
                  <a:pt x="0" y="685394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a-DK"/>
          </a:p>
        </p:txBody>
      </p:sp>
      <p:sp>
        <p:nvSpPr>
          <p:cNvPr id="21" name="TextBox 21"/>
          <p:cNvSpPr txBox="1"/>
          <p:nvPr/>
        </p:nvSpPr>
        <p:spPr>
          <a:xfrm>
            <a:off x="2437966" y="2107669"/>
            <a:ext cx="4479199" cy="723037"/>
          </a:xfrm>
          <a:prstGeom prst="rect">
            <a:avLst/>
          </a:prstGeom>
        </p:spPr>
        <p:txBody>
          <a:bodyPr lIns="0" tIns="0" rIns="0" bIns="0" rtlCol="0" anchor="t">
            <a:spAutoFit/>
          </a:bodyPr>
          <a:lstStyle/>
          <a:p>
            <a:pPr marL="0" lvl="1" indent="0" algn="ctr">
              <a:lnSpc>
                <a:spcPts val="4624"/>
              </a:lnSpc>
            </a:pPr>
            <a:r>
              <a:rPr lang="en-US" sz="4203" b="1">
                <a:solidFill>
                  <a:srgbClr val="AA5EF2"/>
                </a:solidFill>
                <a:latin typeface="Agrandir Narrow Bold"/>
                <a:ea typeface="Agrandir Narrow Bold"/>
                <a:cs typeface="Agrandir Narrow Bold"/>
                <a:sym typeface="Agrandir Narrow Bold"/>
              </a:rPr>
              <a:t>ISSET</a:t>
            </a:r>
          </a:p>
        </p:txBody>
      </p:sp>
      <p:sp>
        <p:nvSpPr>
          <p:cNvPr id="22" name="TextBox 22"/>
          <p:cNvSpPr txBox="1"/>
          <p:nvPr/>
        </p:nvSpPr>
        <p:spPr>
          <a:xfrm>
            <a:off x="2502847" y="2925956"/>
            <a:ext cx="4463811" cy="3288058"/>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MONSTERPIGEN HAVDE STÅET MUSESTILLE HELE FRIKVARTERET. </a:t>
            </a:r>
          </a:p>
          <a:p>
            <a:pPr algn="ctr">
              <a:lnSpc>
                <a:spcPts val="2942"/>
              </a:lnSpc>
            </a:pPr>
            <a:r>
              <a:rPr lang="en-US" sz="2101" dirty="0">
                <a:solidFill>
                  <a:srgbClr val="000001"/>
                </a:solidFill>
                <a:latin typeface="Lexend Mega"/>
                <a:ea typeface="Lexend Mega"/>
                <a:cs typeface="Lexend Mega"/>
                <a:sym typeface="Lexend Mega"/>
              </a:rPr>
              <a:t>DA KLOKKEN RINGEDE VAR HUN FROSSET FAST OG STIV SOM EN PIND, KUNNE HUN IKKE SIGE NOGET MED SIN FROSNE TUNGE.</a:t>
            </a:r>
          </a:p>
        </p:txBody>
      </p:sp>
      <p:sp>
        <p:nvSpPr>
          <p:cNvPr id="23" name="TextBox 23"/>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4" name="TextBox 24"/>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017"/>
            <a:ext cx="18287999" cy="4910499"/>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20896" y="979258"/>
            <a:ext cx="5595306" cy="8229600"/>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1459068" y="3951137"/>
            <a:ext cx="4801840" cy="4489720"/>
          </a:xfrm>
          <a:custGeom>
            <a:avLst/>
            <a:gdLst/>
            <a:ahLst/>
            <a:cxnLst/>
            <a:rect l="l" t="t" r="r" b="b"/>
            <a:pathLst>
              <a:path w="4801840" h="4489720">
                <a:moveTo>
                  <a:pt x="0" y="0"/>
                </a:moveTo>
                <a:lnTo>
                  <a:pt x="4801840" y="0"/>
                </a:lnTo>
                <a:lnTo>
                  <a:pt x="4801840" y="4489721"/>
                </a:lnTo>
                <a:lnTo>
                  <a:pt x="0" y="448972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Freeform 17"/>
          <p:cNvSpPr/>
          <p:nvPr/>
        </p:nvSpPr>
        <p:spPr>
          <a:xfrm>
            <a:off x="3859988" y="1485712"/>
            <a:ext cx="4286250" cy="4114800"/>
          </a:xfrm>
          <a:custGeom>
            <a:avLst/>
            <a:gdLst/>
            <a:ahLst/>
            <a:cxnLst/>
            <a:rect l="l" t="t" r="r" b="b"/>
            <a:pathLst>
              <a:path w="4286250" h="4114800">
                <a:moveTo>
                  <a:pt x="0" y="0"/>
                </a:moveTo>
                <a:lnTo>
                  <a:pt x="4286250" y="0"/>
                </a:lnTo>
                <a:lnTo>
                  <a:pt x="428625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10642650" y="2263384"/>
            <a:ext cx="4479199" cy="1306962"/>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FAR, MOR OG PATTEMONSTER</a:t>
            </a:r>
          </a:p>
        </p:txBody>
      </p:sp>
      <p:sp>
        <p:nvSpPr>
          <p:cNvPr id="21" name="TextBox 21"/>
          <p:cNvSpPr txBox="1"/>
          <p:nvPr/>
        </p:nvSpPr>
        <p:spPr>
          <a:xfrm>
            <a:off x="10543224" y="3684646"/>
            <a:ext cx="4792425" cy="4756212"/>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MONSTER-ANTON ER MEGA GOD TIL AT SKRIGE, SKRÅLE OG SIGE GUGU-GAGA. I FRIKVARTERET LEGEDE HAN MOR, FAR OG PATTEBARN. ANTON LÅ OG SKREG I BARNEVOGNEN, MEN PLUDSELIG VAR BARNEVOGNEN VÆK. </a:t>
            </a:r>
          </a:p>
          <a:p>
            <a:pPr algn="ctr">
              <a:lnSpc>
                <a:spcPts val="2942"/>
              </a:lnSpc>
            </a:pPr>
            <a:r>
              <a:rPr lang="en-US" sz="2101">
                <a:solidFill>
                  <a:srgbClr val="000001"/>
                </a:solidFill>
                <a:latin typeface="Lexend Mega"/>
                <a:ea typeface="Lexend Mega"/>
                <a:cs typeface="Lexend Mega"/>
                <a:sym typeface="Lexend Mega"/>
              </a:rPr>
              <a:t>NU KAN DE KUN HØRE BABYMONSTRENE FRA VUGGESTUEN LIGE VED SIDEN AF SKOLEN.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62670" y="1075126"/>
            <a:ext cx="5553531" cy="8133732"/>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0" y="4420622"/>
            <a:ext cx="1605346" cy="4489720"/>
          </a:xfrm>
          <a:custGeom>
            <a:avLst/>
            <a:gdLst/>
            <a:ahLst/>
            <a:cxnLst/>
            <a:rect l="l" t="t" r="r" b="b"/>
            <a:pathLst>
              <a:path w="4801840" h="4489720">
                <a:moveTo>
                  <a:pt x="0" y="0"/>
                </a:moveTo>
                <a:lnTo>
                  <a:pt x="4801839" y="0"/>
                </a:lnTo>
                <a:lnTo>
                  <a:pt x="4801839" y="4489720"/>
                </a:lnTo>
                <a:lnTo>
                  <a:pt x="0" y="448972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Freeform 17"/>
          <p:cNvSpPr/>
          <p:nvPr/>
        </p:nvSpPr>
        <p:spPr>
          <a:xfrm>
            <a:off x="1028700" y="3102997"/>
            <a:ext cx="4232602" cy="5560069"/>
          </a:xfrm>
          <a:custGeom>
            <a:avLst/>
            <a:gdLst/>
            <a:ahLst/>
            <a:cxnLst/>
            <a:rect l="l" t="t" r="r" b="b"/>
            <a:pathLst>
              <a:path w="4232602" h="5560069">
                <a:moveTo>
                  <a:pt x="0" y="0"/>
                </a:moveTo>
                <a:lnTo>
                  <a:pt x="4232602" y="0"/>
                </a:lnTo>
                <a:lnTo>
                  <a:pt x="4232602" y="5560069"/>
                </a:lnTo>
                <a:lnTo>
                  <a:pt x="0" y="556006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10642650" y="2263384"/>
            <a:ext cx="4479199" cy="1306962"/>
          </a:xfrm>
          <a:prstGeom prst="rect">
            <a:avLst/>
          </a:prstGeom>
        </p:spPr>
        <p:txBody>
          <a:bodyPr lIns="0" tIns="0" rIns="0" bIns="0" rtlCol="0" anchor="t">
            <a:spAutoFit/>
          </a:bodyPr>
          <a:lstStyle/>
          <a:p>
            <a:pPr marL="0" lvl="1" indent="0" algn="ctr">
              <a:lnSpc>
                <a:spcPts val="4624"/>
              </a:lnSpc>
            </a:pPr>
            <a:r>
              <a:rPr lang="en-US" sz="4203" b="1">
                <a:solidFill>
                  <a:srgbClr val="7030A0"/>
                </a:solidFill>
                <a:latin typeface="Agrandir Narrow Bold"/>
                <a:ea typeface="Agrandir Narrow Bold"/>
                <a:cs typeface="Agrandir Narrow Bold"/>
                <a:sym typeface="Agrandir Narrow Bold"/>
              </a:rPr>
              <a:t>FAR, MOR OG PATTEMONSTER</a:t>
            </a:r>
          </a:p>
        </p:txBody>
      </p:sp>
      <p:sp>
        <p:nvSpPr>
          <p:cNvPr id="21" name="TextBox 21"/>
          <p:cNvSpPr txBox="1"/>
          <p:nvPr/>
        </p:nvSpPr>
        <p:spPr>
          <a:xfrm>
            <a:off x="10543224" y="3684646"/>
            <a:ext cx="4792425" cy="2921020"/>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DA MOR-MONSTER KOM FOR AT HENTE SIT BARN HØRTE HUN EN GRÅD DER PASSEDE PÅ HENDES BABYMONSTER-NIELS. MEN HUN TOG FEJL OG HAR FÅET MONSTER-ANTON MED HJEM.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7987" y="767962"/>
            <a:ext cx="5574829" cy="8229600"/>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TextBox 16"/>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7" name="Freeform 17"/>
          <p:cNvSpPr/>
          <p:nvPr/>
        </p:nvSpPr>
        <p:spPr>
          <a:xfrm>
            <a:off x="9340601" y="4527273"/>
            <a:ext cx="8169825" cy="5759727"/>
          </a:xfrm>
          <a:custGeom>
            <a:avLst/>
            <a:gdLst/>
            <a:ahLst/>
            <a:cxnLst/>
            <a:rect l="l" t="t" r="r" b="b"/>
            <a:pathLst>
              <a:path w="8169825" h="5759727">
                <a:moveTo>
                  <a:pt x="0" y="0"/>
                </a:moveTo>
                <a:lnTo>
                  <a:pt x="8169825" y="0"/>
                </a:lnTo>
                <a:lnTo>
                  <a:pt x="8169825" y="5759727"/>
                </a:lnTo>
                <a:lnTo>
                  <a:pt x="0" y="5759727"/>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8" name="Freeform 18"/>
          <p:cNvSpPr/>
          <p:nvPr/>
        </p:nvSpPr>
        <p:spPr>
          <a:xfrm>
            <a:off x="11766195" y="3638127"/>
            <a:ext cx="2973013" cy="3924770"/>
          </a:xfrm>
          <a:custGeom>
            <a:avLst/>
            <a:gdLst/>
            <a:ahLst/>
            <a:cxnLst/>
            <a:rect l="l" t="t" r="r" b="b"/>
            <a:pathLst>
              <a:path w="2973013" h="3924770">
                <a:moveTo>
                  <a:pt x="0" y="0"/>
                </a:moveTo>
                <a:lnTo>
                  <a:pt x="2973013" y="0"/>
                </a:lnTo>
                <a:lnTo>
                  <a:pt x="2973013" y="3924770"/>
                </a:lnTo>
                <a:lnTo>
                  <a:pt x="0" y="3924770"/>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2478020" y="2105039"/>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MONSTERILD</a:t>
            </a:r>
          </a:p>
        </p:txBody>
      </p:sp>
      <p:sp>
        <p:nvSpPr>
          <p:cNvPr id="21" name="TextBox 21"/>
          <p:cNvSpPr txBox="1"/>
          <p:nvPr/>
        </p:nvSpPr>
        <p:spPr>
          <a:xfrm>
            <a:off x="2527674" y="3013183"/>
            <a:ext cx="4463811" cy="4022656"/>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MONSTERLÆRER FINN HAR LAVET BÅL. DET BRÆNDER STADIG STORT OG SMUKT, SELVOM DER IKKE VAR MERE BRÆNDE. UNDERLIGT. </a:t>
            </a:r>
          </a:p>
          <a:p>
            <a:pPr algn="ctr">
              <a:lnSpc>
                <a:spcPts val="2942"/>
              </a:lnSpc>
            </a:pPr>
            <a:r>
              <a:rPr lang="en-US" sz="2101">
                <a:solidFill>
                  <a:srgbClr val="000001"/>
                </a:solidFill>
                <a:latin typeface="Lexend Mega"/>
                <a:ea typeface="Lexend Mega"/>
                <a:cs typeface="Lexend Mega"/>
                <a:sym typeface="Lexend Mega"/>
              </a:rPr>
              <a:t>ÅH. MONSTER-BØRN ELSKER BARE FLAMMER OG BÅL DER SPRUTTER. </a:t>
            </a:r>
          </a:p>
          <a:p>
            <a:pPr algn="ctr">
              <a:lnSpc>
                <a:spcPts val="2942"/>
              </a:lnSpc>
            </a:pPr>
            <a:endParaRPr lang="en-US" sz="2101">
              <a:solidFill>
                <a:srgbClr val="000001"/>
              </a:solidFill>
              <a:latin typeface="Lexend Mega"/>
              <a:ea typeface="Lexend Mega"/>
              <a:cs typeface="Lexend Mega"/>
              <a:sym typeface="Lexend Meg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7987" y="817404"/>
            <a:ext cx="5553531" cy="8180158"/>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9340601" y="4527273"/>
            <a:ext cx="8169825" cy="5759727"/>
          </a:xfrm>
          <a:custGeom>
            <a:avLst/>
            <a:gdLst/>
            <a:ahLst/>
            <a:cxnLst/>
            <a:rect l="l" t="t" r="r" b="b"/>
            <a:pathLst>
              <a:path w="8169825" h="5759727">
                <a:moveTo>
                  <a:pt x="0" y="0"/>
                </a:moveTo>
                <a:lnTo>
                  <a:pt x="8169825" y="0"/>
                </a:lnTo>
                <a:lnTo>
                  <a:pt x="8169825" y="5759727"/>
                </a:lnTo>
                <a:lnTo>
                  <a:pt x="0" y="5759727"/>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Freeform 17"/>
          <p:cNvSpPr/>
          <p:nvPr/>
        </p:nvSpPr>
        <p:spPr>
          <a:xfrm>
            <a:off x="10681173" y="1618236"/>
            <a:ext cx="4664128" cy="5818074"/>
          </a:xfrm>
          <a:custGeom>
            <a:avLst/>
            <a:gdLst/>
            <a:ahLst/>
            <a:cxnLst/>
            <a:rect l="l" t="t" r="r" b="b"/>
            <a:pathLst>
              <a:path w="4664128" h="5818074">
                <a:moveTo>
                  <a:pt x="0" y="0"/>
                </a:moveTo>
                <a:lnTo>
                  <a:pt x="4664128" y="0"/>
                </a:lnTo>
                <a:lnTo>
                  <a:pt x="4664128" y="5818074"/>
                </a:lnTo>
                <a:lnTo>
                  <a:pt x="0" y="581807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2478020" y="2106323"/>
            <a:ext cx="4479199" cy="720137"/>
          </a:xfrm>
          <a:prstGeom prst="rect">
            <a:avLst/>
          </a:prstGeom>
        </p:spPr>
        <p:txBody>
          <a:bodyPr lIns="0" tIns="0" rIns="0" bIns="0" rtlCol="0" anchor="t">
            <a:spAutoFit/>
          </a:bodyPr>
          <a:lstStyle/>
          <a:p>
            <a:pPr marL="0" lvl="1" indent="0" algn="ctr">
              <a:lnSpc>
                <a:spcPts val="4624"/>
              </a:lnSpc>
            </a:pPr>
            <a:r>
              <a:rPr lang="en-US" sz="4203" b="1">
                <a:solidFill>
                  <a:srgbClr val="7030A0"/>
                </a:solidFill>
                <a:latin typeface="Agrandir Narrow Bold"/>
                <a:ea typeface="Agrandir Narrow Bold"/>
                <a:cs typeface="Agrandir Narrow Bold"/>
                <a:sym typeface="Agrandir Narrow Bold"/>
              </a:rPr>
              <a:t>MONSTERILD</a:t>
            </a:r>
          </a:p>
        </p:txBody>
      </p:sp>
      <p:sp>
        <p:nvSpPr>
          <p:cNvPr id="21" name="TextBox 21"/>
          <p:cNvSpPr txBox="1"/>
          <p:nvPr/>
        </p:nvSpPr>
        <p:spPr>
          <a:xfrm>
            <a:off x="2527674" y="2977713"/>
            <a:ext cx="4463811" cy="4022135"/>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DET ER MONSTER-KIRSTEN SOM BRÆNDER PÅ BÅLET. HUN ELSKER ILD SÅ MEGET, AT HUN IKKE KUNNE LADE VÆRE MED AT HOPPE PÅ BÅLET. MONSTERMOR OG MONSTERFAR HAR ELLERS FORTALT AT MAN HUN IKKE BRÆNDE OP IGEN.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7999"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62671" y="1028700"/>
            <a:ext cx="5553531" cy="8183174"/>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454789" y="3889627"/>
            <a:ext cx="7606462" cy="2891581"/>
          </a:xfrm>
          <a:custGeom>
            <a:avLst/>
            <a:gdLst/>
            <a:ahLst/>
            <a:cxnLst/>
            <a:rect l="l" t="t" r="r" b="b"/>
            <a:pathLst>
              <a:path w="7606462" h="2891581">
                <a:moveTo>
                  <a:pt x="0" y="0"/>
                </a:moveTo>
                <a:lnTo>
                  <a:pt x="7606462" y="0"/>
                </a:lnTo>
                <a:lnTo>
                  <a:pt x="7606462" y="2891581"/>
                </a:lnTo>
                <a:lnTo>
                  <a:pt x="0" y="289158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TextBox 17"/>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8" name="TextBox 18"/>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TextBox 19"/>
          <p:cNvSpPr txBox="1"/>
          <p:nvPr/>
        </p:nvSpPr>
        <p:spPr>
          <a:xfrm>
            <a:off x="10642650" y="2263384"/>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NY TRAMPOLIN</a:t>
            </a:r>
          </a:p>
        </p:txBody>
      </p:sp>
      <p:sp>
        <p:nvSpPr>
          <p:cNvPr id="20" name="TextBox 20"/>
          <p:cNvSpPr txBox="1"/>
          <p:nvPr/>
        </p:nvSpPr>
        <p:spPr>
          <a:xfrm>
            <a:off x="10692304" y="3171528"/>
            <a:ext cx="4463811" cy="2554313"/>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CARLA-MONSTERET ER SIDST BLEVET SET VED SIDEN AF DEN NYE TRAMPOLIN, SOM ALLE MONSTRENE ELSKER, DA MAN KAN HOPPE SUPER HØJT.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14595000" y="8671097"/>
            <a:ext cx="1053698" cy="478490"/>
            <a:chOff x="0" y="0"/>
            <a:chExt cx="277517" cy="126022"/>
          </a:xfrm>
        </p:grpSpPr>
        <p:sp>
          <p:nvSpPr>
            <p:cNvPr id="9" name="Freeform 9"/>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0" name="TextBox 10"/>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1" name="Group 11"/>
          <p:cNvGrpSpPr/>
          <p:nvPr/>
        </p:nvGrpSpPr>
        <p:grpSpPr>
          <a:xfrm>
            <a:off x="10021465" y="853621"/>
            <a:ext cx="5751935" cy="8404679"/>
            <a:chOff x="0" y="-167516"/>
            <a:chExt cx="7669246" cy="11206239"/>
          </a:xfrm>
        </p:grpSpPr>
        <p:sp>
          <p:nvSpPr>
            <p:cNvPr id="12" name="Freeform 12"/>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p:cNvGrpSpPr/>
            <p:nvPr/>
          </p:nvGrpSpPr>
          <p:grpSpPr>
            <a:xfrm>
              <a:off x="6065103" y="10255786"/>
              <a:ext cx="1404931" cy="637987"/>
              <a:chOff x="0" y="0"/>
              <a:chExt cx="277517" cy="126022"/>
            </a:xfrm>
          </p:grpSpPr>
          <p:sp>
            <p:nvSpPr>
              <p:cNvPr id="14" name="Freeform 14"/>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7" name="Group 17"/>
            <p:cNvGrpSpPr/>
            <p:nvPr/>
          </p:nvGrpSpPr>
          <p:grpSpPr>
            <a:xfrm>
              <a:off x="6065103" y="10255786"/>
              <a:ext cx="1404931" cy="637987"/>
              <a:chOff x="0" y="0"/>
              <a:chExt cx="277517" cy="126022"/>
            </a:xfrm>
          </p:grpSpPr>
          <p:sp>
            <p:nvSpPr>
              <p:cNvPr id="18" name="Freeform 18"/>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9" name="TextBox 19"/>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22" name="TextBox 22"/>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3" name="Freeform 23"/>
          <p:cNvSpPr/>
          <p:nvPr/>
        </p:nvSpPr>
        <p:spPr>
          <a:xfrm>
            <a:off x="454789" y="3889627"/>
            <a:ext cx="7606462" cy="2891581"/>
          </a:xfrm>
          <a:custGeom>
            <a:avLst/>
            <a:gdLst/>
            <a:ahLst/>
            <a:cxnLst/>
            <a:rect l="l" t="t" r="r" b="b"/>
            <a:pathLst>
              <a:path w="7606462" h="2891581">
                <a:moveTo>
                  <a:pt x="0" y="0"/>
                </a:moveTo>
                <a:lnTo>
                  <a:pt x="7606462" y="0"/>
                </a:lnTo>
                <a:lnTo>
                  <a:pt x="7606462" y="2891581"/>
                </a:lnTo>
                <a:lnTo>
                  <a:pt x="0" y="289158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4" name="Freeform 24"/>
          <p:cNvSpPr/>
          <p:nvPr/>
        </p:nvSpPr>
        <p:spPr>
          <a:xfrm>
            <a:off x="16741845" y="483951"/>
            <a:ext cx="1000620" cy="990614"/>
          </a:xfrm>
          <a:custGeom>
            <a:avLst/>
            <a:gdLst/>
            <a:ahLst/>
            <a:cxnLst/>
            <a:rect l="l" t="t" r="r" b="b"/>
            <a:pathLst>
              <a:path w="1000620" h="990614">
                <a:moveTo>
                  <a:pt x="0" y="0"/>
                </a:moveTo>
                <a:lnTo>
                  <a:pt x="1000620" y="0"/>
                </a:lnTo>
                <a:lnTo>
                  <a:pt x="1000620" y="990614"/>
                </a:lnTo>
                <a:lnTo>
                  <a:pt x="0" y="99061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5" name="TextBox 25"/>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6" name="TextBox 26"/>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7" name="TextBox 27"/>
          <p:cNvSpPr txBox="1"/>
          <p:nvPr/>
        </p:nvSpPr>
        <p:spPr>
          <a:xfrm>
            <a:off x="10642650" y="2263384"/>
            <a:ext cx="4479199" cy="720137"/>
          </a:xfrm>
          <a:prstGeom prst="rect">
            <a:avLst/>
          </a:prstGeom>
        </p:spPr>
        <p:txBody>
          <a:bodyPr lIns="0" tIns="0" rIns="0" bIns="0" rtlCol="0" anchor="t">
            <a:spAutoFit/>
          </a:bodyPr>
          <a:lstStyle/>
          <a:p>
            <a:pPr marL="0" lvl="1" indent="0" algn="ctr">
              <a:lnSpc>
                <a:spcPts val="4624"/>
              </a:lnSpc>
            </a:pPr>
            <a:r>
              <a:rPr lang="en-US" sz="4203" b="1" dirty="0">
                <a:solidFill>
                  <a:srgbClr val="7030A0"/>
                </a:solidFill>
                <a:latin typeface="Agrandir Narrow Bold"/>
                <a:ea typeface="Agrandir Narrow Bold"/>
                <a:cs typeface="Agrandir Narrow Bold"/>
                <a:sym typeface="Agrandir Narrow Bold"/>
              </a:rPr>
              <a:t>NY TRAMPOLIN</a:t>
            </a:r>
          </a:p>
        </p:txBody>
      </p:sp>
      <p:sp>
        <p:nvSpPr>
          <p:cNvPr id="28" name="TextBox 28"/>
          <p:cNvSpPr txBox="1"/>
          <p:nvPr/>
        </p:nvSpPr>
        <p:spPr>
          <a:xfrm>
            <a:off x="10692304" y="3171528"/>
            <a:ext cx="4463811" cy="4756212"/>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CARLA-MONSTERET ER DET STÆRKESTE SPRING-MONSTER PÅ SKOLEN. DA HUN SKULLE PRØVE DEN NYE OG GODE TRAMPOLIN FIK HUN HOPPET SÅ HØJT, AT HUN FØRST LANDEDE IGEN HELT OPPE PÅ MÅNEN. HUN SIDDER NU OG VENTER PÅ EN RUMRAKET-SKOLEBUS.</a:t>
            </a:r>
          </a:p>
        </p:txBody>
      </p:sp>
      <p:sp>
        <p:nvSpPr>
          <p:cNvPr id="29" name="Freeform 29"/>
          <p:cNvSpPr/>
          <p:nvPr/>
        </p:nvSpPr>
        <p:spPr>
          <a:xfrm>
            <a:off x="16962855" y="217546"/>
            <a:ext cx="463349" cy="411117"/>
          </a:xfrm>
          <a:custGeom>
            <a:avLst/>
            <a:gdLst/>
            <a:ahLst/>
            <a:cxnLst/>
            <a:rect l="l" t="t" r="r" b="b"/>
            <a:pathLst>
              <a:path w="463349" h="411117">
                <a:moveTo>
                  <a:pt x="0" y="0"/>
                </a:moveTo>
                <a:lnTo>
                  <a:pt x="463350" y="0"/>
                </a:lnTo>
                <a:lnTo>
                  <a:pt x="463350" y="411118"/>
                </a:lnTo>
                <a:lnTo>
                  <a:pt x="0" y="41111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30" name="Freeform 14">
            <a:extLst>
              <a:ext uri="{FF2B5EF4-FFF2-40B4-BE49-F238E27FC236}">
                <a16:creationId xmlns:a16="http://schemas.microsoft.com/office/drawing/2014/main" id="{19B1D78D-9B80-507D-25B2-086940CCE834}"/>
              </a:ext>
            </a:extLst>
          </p:cNvPr>
          <p:cNvSpPr/>
          <p:nvPr/>
        </p:nvSpPr>
        <p:spPr>
          <a:xfrm>
            <a:off x="10085332" y="995658"/>
            <a:ext cx="5606164" cy="8153929"/>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7987" y="767962"/>
            <a:ext cx="5553532" cy="8170329"/>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TextBox 16"/>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7" name="TextBox 17"/>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8" name="TextBox 18"/>
          <p:cNvSpPr txBox="1"/>
          <p:nvPr/>
        </p:nvSpPr>
        <p:spPr>
          <a:xfrm>
            <a:off x="2470407" y="2054660"/>
            <a:ext cx="4479199" cy="1306962"/>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JEG LYTTER LIGE EFTER</a:t>
            </a:r>
          </a:p>
        </p:txBody>
      </p:sp>
      <p:sp>
        <p:nvSpPr>
          <p:cNvPr id="19" name="TextBox 19"/>
          <p:cNvSpPr txBox="1"/>
          <p:nvPr/>
        </p:nvSpPr>
        <p:spPr>
          <a:xfrm>
            <a:off x="2535287" y="3402553"/>
            <a:ext cx="4463811" cy="3655571"/>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SIGNE-MONSTERET KAN GODT LIDE AT KLÆDE SIG UD. </a:t>
            </a:r>
          </a:p>
          <a:p>
            <a:pPr algn="ctr">
              <a:lnSpc>
                <a:spcPts val="2942"/>
              </a:lnSpc>
            </a:pPr>
            <a:r>
              <a:rPr lang="en-US" sz="2101">
                <a:solidFill>
                  <a:srgbClr val="000001"/>
                </a:solidFill>
                <a:latin typeface="Lexend Mega"/>
                <a:ea typeface="Lexend Mega"/>
                <a:cs typeface="Lexend Mega"/>
                <a:sym typeface="Lexend Mega"/>
              </a:rPr>
              <a:t>DE ANDRE MONSTER SIGER, AT HUN VAR KLÆDT I HVIDT OG SAGDE AT DERES HJERTER SLOG HELT RIGTIGT. </a:t>
            </a:r>
          </a:p>
          <a:p>
            <a:pPr algn="ctr">
              <a:lnSpc>
                <a:spcPts val="2942"/>
              </a:lnSpc>
            </a:pPr>
            <a:r>
              <a:rPr lang="en-US" sz="2101">
                <a:solidFill>
                  <a:srgbClr val="000001"/>
                </a:solidFill>
                <a:latin typeface="Lexend Mega"/>
                <a:ea typeface="Lexend Mega"/>
                <a:cs typeface="Lexend Mega"/>
                <a:sym typeface="Lexend Mega"/>
              </a:rPr>
              <a:t>NU ER HUN VÆK. </a:t>
            </a:r>
          </a:p>
        </p:txBody>
      </p:sp>
      <p:sp>
        <p:nvSpPr>
          <p:cNvPr id="20" name="Freeform 20"/>
          <p:cNvSpPr/>
          <p:nvPr/>
        </p:nvSpPr>
        <p:spPr>
          <a:xfrm rot="-3015389">
            <a:off x="9695204" y="6711260"/>
            <a:ext cx="1790430" cy="2186784"/>
          </a:xfrm>
          <a:custGeom>
            <a:avLst/>
            <a:gdLst/>
            <a:ahLst/>
            <a:cxnLst/>
            <a:rect l="l" t="t" r="r" b="b"/>
            <a:pathLst>
              <a:path w="1790430" h="2186784">
                <a:moveTo>
                  <a:pt x="0" y="0"/>
                </a:moveTo>
                <a:lnTo>
                  <a:pt x="1790430" y="0"/>
                </a:lnTo>
                <a:lnTo>
                  <a:pt x="1790430" y="2186784"/>
                </a:lnTo>
                <a:lnTo>
                  <a:pt x="0" y="21867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7987" y="767962"/>
            <a:ext cx="5553531" cy="8229600"/>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flipH="1">
            <a:off x="13699998" y="1028700"/>
            <a:ext cx="4588002" cy="8229600"/>
          </a:xfrm>
          <a:custGeom>
            <a:avLst/>
            <a:gdLst/>
            <a:ahLst/>
            <a:cxnLst/>
            <a:rect l="l" t="t" r="r" b="b"/>
            <a:pathLst>
              <a:path w="4588002" h="8229600">
                <a:moveTo>
                  <a:pt x="4588002" y="0"/>
                </a:moveTo>
                <a:lnTo>
                  <a:pt x="0" y="0"/>
                </a:lnTo>
                <a:lnTo>
                  <a:pt x="0" y="8229600"/>
                </a:lnTo>
                <a:lnTo>
                  <a:pt x="4588002" y="8229600"/>
                </a:lnTo>
                <a:lnTo>
                  <a:pt x="4588002"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TextBox 17"/>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8" name="TextBox 18"/>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TextBox 19"/>
          <p:cNvSpPr txBox="1"/>
          <p:nvPr/>
        </p:nvSpPr>
        <p:spPr>
          <a:xfrm>
            <a:off x="2470407" y="2054660"/>
            <a:ext cx="4479199" cy="1306962"/>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JEG LYTTER LIGE EFTER</a:t>
            </a:r>
          </a:p>
        </p:txBody>
      </p:sp>
      <p:sp>
        <p:nvSpPr>
          <p:cNvPr id="20" name="TextBox 20"/>
          <p:cNvSpPr txBox="1"/>
          <p:nvPr/>
        </p:nvSpPr>
        <p:spPr>
          <a:xfrm>
            <a:off x="2535287" y="3402553"/>
            <a:ext cx="4463811" cy="3655097"/>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SIGNE-MONSTERET VAR SÅ GOD EN SYGEPLEJERSKE, AT DER KOM NOGLE LÆGER FRA ET HOSPITAL OG LÅNTE HENDE MED. DE MANGLEDE NEMLIG SYGEPLEJERSKER TIL AT MÅLE PÅ FOLKS HJERTER.</a:t>
            </a:r>
          </a:p>
        </p:txBody>
      </p:sp>
      <p:sp>
        <p:nvSpPr>
          <p:cNvPr id="21" name="Freeform 21"/>
          <p:cNvSpPr/>
          <p:nvPr/>
        </p:nvSpPr>
        <p:spPr>
          <a:xfrm rot="-3015389">
            <a:off x="9695204" y="6711260"/>
            <a:ext cx="1790430" cy="2186784"/>
          </a:xfrm>
          <a:custGeom>
            <a:avLst/>
            <a:gdLst/>
            <a:ahLst/>
            <a:cxnLst/>
            <a:rect l="l" t="t" r="r" b="b"/>
            <a:pathLst>
              <a:path w="1790430" h="2186784">
                <a:moveTo>
                  <a:pt x="0" y="0"/>
                </a:moveTo>
                <a:lnTo>
                  <a:pt x="1790430" y="0"/>
                </a:lnTo>
                <a:lnTo>
                  <a:pt x="1790430" y="2186784"/>
                </a:lnTo>
                <a:lnTo>
                  <a:pt x="0" y="218678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7999"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10" name="Freeform 10"/>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5" name="Group 15"/>
          <p:cNvGrpSpPr/>
          <p:nvPr/>
        </p:nvGrpSpPr>
        <p:grpSpPr>
          <a:xfrm>
            <a:off x="10173865" y="979258"/>
            <a:ext cx="5553531" cy="8229600"/>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9" name="Freeform 9"/>
          <p:cNvSpPr/>
          <p:nvPr/>
        </p:nvSpPr>
        <p:spPr>
          <a:xfrm>
            <a:off x="93140" y="5421493"/>
            <a:ext cx="10268481" cy="4402611"/>
          </a:xfrm>
          <a:custGeom>
            <a:avLst/>
            <a:gdLst/>
            <a:ahLst/>
            <a:cxnLst/>
            <a:rect l="l" t="t" r="r" b="b"/>
            <a:pathLst>
              <a:path w="10268481" h="4402611">
                <a:moveTo>
                  <a:pt x="0" y="0"/>
                </a:moveTo>
                <a:lnTo>
                  <a:pt x="10268481" y="0"/>
                </a:lnTo>
                <a:lnTo>
                  <a:pt x="10268481" y="4402611"/>
                </a:lnTo>
                <a:lnTo>
                  <a:pt x="0" y="440261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1" name="Group 11"/>
          <p:cNvGrpSpPr/>
          <p:nvPr/>
        </p:nvGrpSpPr>
        <p:grpSpPr>
          <a:xfrm>
            <a:off x="14595000" y="8671097"/>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18" name="TextBox 18"/>
          <p:cNvSpPr txBox="1"/>
          <p:nvPr/>
        </p:nvSpPr>
        <p:spPr>
          <a:xfrm>
            <a:off x="10642650" y="2263384"/>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VI GRAVER BARE</a:t>
            </a:r>
          </a:p>
        </p:txBody>
      </p:sp>
      <p:sp>
        <p:nvSpPr>
          <p:cNvPr id="19" name="TextBox 19"/>
          <p:cNvSpPr txBox="1"/>
          <p:nvPr/>
        </p:nvSpPr>
        <p:spPr>
          <a:xfrm>
            <a:off x="10707531" y="3611276"/>
            <a:ext cx="4463811" cy="4022656"/>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MONSTER-LISE ER IKKE KOMMET IND FRA FRIKVARTERET. </a:t>
            </a:r>
          </a:p>
          <a:p>
            <a:pPr algn="ctr">
              <a:lnSpc>
                <a:spcPts val="2942"/>
              </a:lnSpc>
            </a:pPr>
            <a:r>
              <a:rPr lang="en-US" sz="2101">
                <a:solidFill>
                  <a:srgbClr val="000001"/>
                </a:solidFill>
                <a:latin typeface="Lexend Mega"/>
                <a:ea typeface="Lexend Mega"/>
                <a:cs typeface="Lexend Mega"/>
                <a:sym typeface="Lexend Mega"/>
              </a:rPr>
              <a:t>HUN BLEV SIDST SET MED EN GIGANTISK SKOVL SAMMEN MED DE ANDRE GRAVE-MONSTRE I SANDKASSEN. DE KAN GRAVE SÅ DYBT AT INGEN MENNESKER VIL TRO PÅ DET. </a:t>
            </a:r>
          </a:p>
        </p:txBody>
      </p:sp>
      <p:sp>
        <p:nvSpPr>
          <p:cNvPr id="20" name="Freeform 20"/>
          <p:cNvSpPr/>
          <p:nvPr/>
        </p:nvSpPr>
        <p:spPr>
          <a:xfrm>
            <a:off x="4652882" y="5902645"/>
            <a:ext cx="1148997" cy="1115963"/>
          </a:xfrm>
          <a:custGeom>
            <a:avLst/>
            <a:gdLst/>
            <a:ahLst/>
            <a:cxnLst/>
            <a:rect l="l" t="t" r="r" b="b"/>
            <a:pathLst>
              <a:path w="1148997" h="1115963">
                <a:moveTo>
                  <a:pt x="0" y="0"/>
                </a:moveTo>
                <a:lnTo>
                  <a:pt x="1148997" y="0"/>
                </a:lnTo>
                <a:lnTo>
                  <a:pt x="1148997" y="1115963"/>
                </a:lnTo>
                <a:lnTo>
                  <a:pt x="0" y="11159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21" name="Freeform 21"/>
          <p:cNvSpPr/>
          <p:nvPr/>
        </p:nvSpPr>
        <p:spPr>
          <a:xfrm>
            <a:off x="2928303" y="6555356"/>
            <a:ext cx="4035298" cy="1957120"/>
          </a:xfrm>
          <a:custGeom>
            <a:avLst/>
            <a:gdLst/>
            <a:ahLst/>
            <a:cxnLst/>
            <a:rect l="l" t="t" r="r" b="b"/>
            <a:pathLst>
              <a:path w="4035298" h="1957120">
                <a:moveTo>
                  <a:pt x="0" y="0"/>
                </a:moveTo>
                <a:lnTo>
                  <a:pt x="4035298" y="0"/>
                </a:lnTo>
                <a:lnTo>
                  <a:pt x="4035298" y="1957119"/>
                </a:lnTo>
                <a:lnTo>
                  <a:pt x="0" y="195711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a-DK"/>
          </a:p>
        </p:txBody>
      </p:sp>
      <p:sp>
        <p:nvSpPr>
          <p:cNvPr id="23" name="TextBox 23"/>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4" name="TextBox 24"/>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dirty="0"/>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9" name="Freeform 9"/>
          <p:cNvSpPr/>
          <p:nvPr/>
        </p:nvSpPr>
        <p:spPr>
          <a:xfrm>
            <a:off x="10155261" y="1075126"/>
            <a:ext cx="5518938" cy="8074462"/>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0" name="Group 10"/>
          <p:cNvGrpSpPr/>
          <p:nvPr/>
        </p:nvGrpSpPr>
        <p:grpSpPr>
          <a:xfrm>
            <a:off x="14570293" y="8671097"/>
            <a:ext cx="1053698" cy="478490"/>
            <a:chOff x="0" y="0"/>
            <a:chExt cx="277517" cy="126022"/>
          </a:xfrm>
        </p:grpSpPr>
        <p:sp>
          <p:nvSpPr>
            <p:cNvPr id="11" name="Freeform 11"/>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2" name="TextBox 12"/>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3" name="Freeform 13"/>
          <p:cNvSpPr/>
          <p:nvPr/>
        </p:nvSpPr>
        <p:spPr>
          <a:xfrm>
            <a:off x="10137964" y="1028700"/>
            <a:ext cx="5553531" cy="1166242"/>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4" name="Group 14"/>
          <p:cNvGrpSpPr/>
          <p:nvPr/>
        </p:nvGrpSpPr>
        <p:grpSpPr>
          <a:xfrm>
            <a:off x="14570293" y="8671097"/>
            <a:ext cx="1053698" cy="478490"/>
            <a:chOff x="0" y="0"/>
            <a:chExt cx="277517" cy="126022"/>
          </a:xfrm>
        </p:grpSpPr>
        <p:sp>
          <p:nvSpPr>
            <p:cNvPr id="15" name="Freeform 15"/>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6" name="TextBox 16"/>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7" name="Group 17"/>
          <p:cNvGrpSpPr/>
          <p:nvPr/>
        </p:nvGrpSpPr>
        <p:grpSpPr>
          <a:xfrm>
            <a:off x="10137964" y="1028700"/>
            <a:ext cx="5553532" cy="8180158"/>
            <a:chOff x="0" y="0"/>
            <a:chExt cx="872147" cy="1255324"/>
          </a:xfrm>
        </p:grpSpPr>
        <p:sp>
          <p:nvSpPr>
            <p:cNvPr id="18" name="Freeform 18"/>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19" name="TextBox 19"/>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20" name="Freeform 20"/>
          <p:cNvSpPr/>
          <p:nvPr/>
        </p:nvSpPr>
        <p:spPr>
          <a:xfrm rot="1226364">
            <a:off x="6003828" y="323676"/>
            <a:ext cx="2622744" cy="2870308"/>
          </a:xfrm>
          <a:custGeom>
            <a:avLst/>
            <a:gdLst/>
            <a:ahLst/>
            <a:cxnLst/>
            <a:rect l="l" t="t" r="r" b="b"/>
            <a:pathLst>
              <a:path w="2622744" h="2870308">
                <a:moveTo>
                  <a:pt x="0" y="0"/>
                </a:moveTo>
                <a:lnTo>
                  <a:pt x="2622744" y="0"/>
                </a:lnTo>
                <a:lnTo>
                  <a:pt x="2622744" y="2870308"/>
                </a:lnTo>
                <a:lnTo>
                  <a:pt x="0" y="287030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21" name="Freeform 21"/>
          <p:cNvSpPr/>
          <p:nvPr/>
        </p:nvSpPr>
        <p:spPr>
          <a:xfrm>
            <a:off x="0" y="-718217"/>
            <a:ext cx="6085540" cy="7096840"/>
          </a:xfrm>
          <a:custGeom>
            <a:avLst/>
            <a:gdLst/>
            <a:ahLst/>
            <a:cxnLst/>
            <a:rect l="l" t="t" r="r" b="b"/>
            <a:pathLst>
              <a:path w="6085540" h="7096840">
                <a:moveTo>
                  <a:pt x="0" y="0"/>
                </a:moveTo>
                <a:lnTo>
                  <a:pt x="6085540" y="0"/>
                </a:lnTo>
                <a:lnTo>
                  <a:pt x="6085540" y="7096840"/>
                </a:lnTo>
                <a:lnTo>
                  <a:pt x="0" y="709684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22" name="Freeform 22"/>
          <p:cNvSpPr/>
          <p:nvPr/>
        </p:nvSpPr>
        <p:spPr>
          <a:xfrm>
            <a:off x="2928303" y="6555356"/>
            <a:ext cx="4035298" cy="1957120"/>
          </a:xfrm>
          <a:custGeom>
            <a:avLst/>
            <a:gdLst/>
            <a:ahLst/>
            <a:cxnLst/>
            <a:rect l="l" t="t" r="r" b="b"/>
            <a:pathLst>
              <a:path w="4035298" h="1957120">
                <a:moveTo>
                  <a:pt x="0" y="0"/>
                </a:moveTo>
                <a:lnTo>
                  <a:pt x="4035298" y="0"/>
                </a:lnTo>
                <a:lnTo>
                  <a:pt x="4035298" y="1957119"/>
                </a:lnTo>
                <a:lnTo>
                  <a:pt x="0" y="195711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a-DK"/>
          </a:p>
        </p:txBody>
      </p:sp>
      <p:sp>
        <p:nvSpPr>
          <p:cNvPr id="23" name="Freeform 23"/>
          <p:cNvSpPr/>
          <p:nvPr/>
        </p:nvSpPr>
        <p:spPr>
          <a:xfrm>
            <a:off x="4686600" y="5351064"/>
            <a:ext cx="1590087" cy="1781610"/>
          </a:xfrm>
          <a:custGeom>
            <a:avLst/>
            <a:gdLst/>
            <a:ahLst/>
            <a:cxnLst/>
            <a:rect l="l" t="t" r="r" b="b"/>
            <a:pathLst>
              <a:path w="1590087" h="1781610">
                <a:moveTo>
                  <a:pt x="0" y="0"/>
                </a:moveTo>
                <a:lnTo>
                  <a:pt x="1590087" y="0"/>
                </a:lnTo>
                <a:lnTo>
                  <a:pt x="1590087" y="1781610"/>
                </a:lnTo>
                <a:lnTo>
                  <a:pt x="0" y="1781610"/>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4" name="Freeform 24"/>
          <p:cNvSpPr/>
          <p:nvPr/>
        </p:nvSpPr>
        <p:spPr>
          <a:xfrm>
            <a:off x="6051677" y="6378623"/>
            <a:ext cx="911924" cy="1138127"/>
          </a:xfrm>
          <a:custGeom>
            <a:avLst/>
            <a:gdLst/>
            <a:ahLst/>
            <a:cxnLst/>
            <a:rect l="l" t="t" r="r" b="b"/>
            <a:pathLst>
              <a:path w="911924" h="1138127">
                <a:moveTo>
                  <a:pt x="0" y="0"/>
                </a:moveTo>
                <a:lnTo>
                  <a:pt x="911924" y="0"/>
                </a:lnTo>
                <a:lnTo>
                  <a:pt x="911924" y="1138126"/>
                </a:lnTo>
                <a:lnTo>
                  <a:pt x="0" y="113812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da-DK"/>
          </a:p>
        </p:txBody>
      </p:sp>
      <p:sp>
        <p:nvSpPr>
          <p:cNvPr id="25" name="TextBox 25"/>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6" name="TextBox 26"/>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7" name="TextBox 27"/>
          <p:cNvSpPr txBox="1"/>
          <p:nvPr/>
        </p:nvSpPr>
        <p:spPr>
          <a:xfrm>
            <a:off x="10642650" y="2263384"/>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VI GRAVER BARE</a:t>
            </a:r>
          </a:p>
        </p:txBody>
      </p:sp>
      <p:sp>
        <p:nvSpPr>
          <p:cNvPr id="28" name="TextBox 28"/>
          <p:cNvSpPr txBox="1"/>
          <p:nvPr/>
        </p:nvSpPr>
        <p:spPr>
          <a:xfrm>
            <a:off x="10707531" y="3611276"/>
            <a:ext cx="4463811" cy="4389174"/>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MONSTER-LISE GÅR NU PÅ EN MONSTER-SKOLE I KINA. </a:t>
            </a:r>
          </a:p>
          <a:p>
            <a:pPr algn="ctr">
              <a:lnSpc>
                <a:spcPts val="2942"/>
              </a:lnSpc>
            </a:pPr>
            <a:r>
              <a:rPr lang="en-US" sz="2101" dirty="0">
                <a:solidFill>
                  <a:srgbClr val="000001"/>
                </a:solidFill>
                <a:latin typeface="Lexend Mega"/>
                <a:ea typeface="Lexend Mega"/>
                <a:cs typeface="Lexend Mega"/>
                <a:sym typeface="Lexend Mega"/>
              </a:rPr>
              <a:t>MONSTRENE KOM TIL AT GRAVE GENNEM HELE JORDEN OG MONSTER-LISE HOPPEDE I HULLET. HUN ER GLAD FOR SIN NYE SKOLE OG KAN ALLEREDE SIGE HEJ PÅ KINESISK. NÍ HAÓ.</a:t>
            </a:r>
          </a:p>
          <a:p>
            <a:pPr algn="ctr">
              <a:lnSpc>
                <a:spcPts val="2942"/>
              </a:lnSpc>
            </a:pPr>
            <a:endParaRPr lang="en-US" sz="2101" dirty="0">
              <a:solidFill>
                <a:srgbClr val="000001"/>
              </a:solidFill>
              <a:latin typeface="Lexend Mega"/>
              <a:ea typeface="Lexend Mega"/>
              <a:cs typeface="Lexend Mega"/>
              <a:sym typeface="Lexend Meg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079923"/>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1004" y="767962"/>
            <a:ext cx="5553531" cy="8170329"/>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TextBox 16"/>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7" name="TextBox 17"/>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8" name="TextBox 18"/>
          <p:cNvSpPr txBox="1"/>
          <p:nvPr/>
        </p:nvSpPr>
        <p:spPr>
          <a:xfrm>
            <a:off x="2470407" y="2054660"/>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NYE FARVER</a:t>
            </a:r>
          </a:p>
        </p:txBody>
      </p:sp>
      <p:sp>
        <p:nvSpPr>
          <p:cNvPr id="19" name="TextBox 19"/>
          <p:cNvSpPr txBox="1"/>
          <p:nvPr/>
        </p:nvSpPr>
        <p:spPr>
          <a:xfrm>
            <a:off x="2535287" y="3402553"/>
            <a:ext cx="4463811" cy="3288485"/>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ALLE MONSTERBØRNENE SIGER AT KASPER-MONSTER ER KOMMET MED IND I KLASSEN. MEN HAN ER HER JO IKKE SIGER MONSTERLÆREREN. JO, JO DU KAN BARE IKKE SE HAM. </a:t>
            </a:r>
          </a:p>
        </p:txBody>
      </p:sp>
      <p:sp>
        <p:nvSpPr>
          <p:cNvPr id="20" name="Freeform 20"/>
          <p:cNvSpPr/>
          <p:nvPr/>
        </p:nvSpPr>
        <p:spPr>
          <a:xfrm>
            <a:off x="9826376" y="2986421"/>
            <a:ext cx="6190405" cy="4666018"/>
          </a:xfrm>
          <a:custGeom>
            <a:avLst/>
            <a:gdLst/>
            <a:ahLst/>
            <a:cxnLst/>
            <a:rect l="l" t="t" r="r" b="b"/>
            <a:pathLst>
              <a:path w="6190405" h="4666018">
                <a:moveTo>
                  <a:pt x="0" y="0"/>
                </a:moveTo>
                <a:lnTo>
                  <a:pt x="6190405" y="0"/>
                </a:lnTo>
                <a:lnTo>
                  <a:pt x="6190405" y="4666017"/>
                </a:lnTo>
                <a:lnTo>
                  <a:pt x="0" y="466601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1"/>
          </a:xfrm>
          <a:custGeom>
            <a:avLst/>
            <a:gdLst/>
            <a:ahLst/>
            <a:cxnLst/>
            <a:rect l="l" t="t" r="r" b="b"/>
            <a:pathLst>
              <a:path w="18288000" h="12003891">
                <a:moveTo>
                  <a:pt x="0" y="0"/>
                </a:moveTo>
                <a:lnTo>
                  <a:pt x="18288000" y="0"/>
                </a:lnTo>
                <a:lnTo>
                  <a:pt x="18288000" y="12003891"/>
                </a:lnTo>
                <a:lnTo>
                  <a:pt x="0" y="1200389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841488" y="1728379"/>
            <a:ext cx="14161980" cy="7219438"/>
          </a:xfrm>
          <a:custGeom>
            <a:avLst/>
            <a:gdLst/>
            <a:ahLst/>
            <a:cxnLst/>
            <a:rect l="l" t="t" r="r" b="b"/>
            <a:pathLst>
              <a:path w="14161980" h="7219438">
                <a:moveTo>
                  <a:pt x="0" y="0"/>
                </a:moveTo>
                <a:lnTo>
                  <a:pt x="14161981" y="0"/>
                </a:lnTo>
                <a:lnTo>
                  <a:pt x="14161981" y="7219438"/>
                </a:lnTo>
                <a:lnTo>
                  <a:pt x="0" y="7219438"/>
                </a:lnTo>
                <a:lnTo>
                  <a:pt x="0" y="0"/>
                </a:lnTo>
                <a:close/>
              </a:path>
            </a:pathLst>
          </a:custGeom>
          <a:blipFill>
            <a:blip r:embed="rId3" cstate="screen">
              <a:extLst>
                <a:ext uri="{28A0092B-C50C-407E-A947-70E740481C1C}">
                  <a14:useLocalDpi xmlns:a14="http://schemas.microsoft.com/office/drawing/2010/main"/>
                </a:ext>
              </a:extLst>
            </a:blip>
            <a:stretch>
              <a:fillRect/>
            </a:stretch>
          </a:blipFill>
          <a:ln cap="sq">
            <a:noFill/>
            <a:prstDash val="solid"/>
            <a:miter/>
          </a:ln>
        </p:spPr>
        <p:txBody>
          <a:bodyPr/>
          <a:lstStyle/>
          <a:p>
            <a:endParaRPr lang="da-DK"/>
          </a:p>
        </p:txBody>
      </p:sp>
      <p:sp>
        <p:nvSpPr>
          <p:cNvPr id="4" name="Freeform 4"/>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5" name="Group 5"/>
          <p:cNvGrpSpPr/>
          <p:nvPr/>
        </p:nvGrpSpPr>
        <p:grpSpPr>
          <a:xfrm>
            <a:off x="6390316" y="8459801"/>
            <a:ext cx="1053698" cy="478490"/>
            <a:chOff x="0" y="0"/>
            <a:chExt cx="277517" cy="126022"/>
          </a:xfrm>
        </p:grpSpPr>
        <p:sp>
          <p:nvSpPr>
            <p:cNvPr id="6" name="Freeform 6"/>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7" name="TextBox 7"/>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8" name="Freeform 8"/>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9" name="Group 9"/>
          <p:cNvGrpSpPr/>
          <p:nvPr/>
        </p:nvGrpSpPr>
        <p:grpSpPr>
          <a:xfrm>
            <a:off x="1957987" y="817404"/>
            <a:ext cx="5553531" cy="8130413"/>
            <a:chOff x="0" y="0"/>
            <a:chExt cx="872147" cy="1255324"/>
          </a:xfrm>
        </p:grpSpPr>
        <p:sp>
          <p:nvSpPr>
            <p:cNvPr id="10" name="Freeform 10"/>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
          <p:nvSpPr>
            <p:cNvPr id="11" name="TextBox 11"/>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2" name="Freeform 12"/>
          <p:cNvSpPr/>
          <p:nvPr/>
        </p:nvSpPr>
        <p:spPr>
          <a:xfrm>
            <a:off x="12199182" y="4932204"/>
            <a:ext cx="3636455" cy="4114800"/>
          </a:xfrm>
          <a:custGeom>
            <a:avLst/>
            <a:gdLst/>
            <a:ahLst/>
            <a:cxnLst/>
            <a:rect l="l" t="t" r="r" b="b"/>
            <a:pathLst>
              <a:path w="3636455" h="4114800">
                <a:moveTo>
                  <a:pt x="0" y="0"/>
                </a:moveTo>
                <a:lnTo>
                  <a:pt x="3636454" y="0"/>
                </a:lnTo>
                <a:lnTo>
                  <a:pt x="3636454" y="4114800"/>
                </a:lnTo>
                <a:lnTo>
                  <a:pt x="0" y="4114800"/>
                </a:lnTo>
                <a:lnTo>
                  <a:pt x="0" y="0"/>
                </a:lnTo>
                <a:close/>
              </a:path>
            </a:pathLst>
          </a:custGeom>
          <a:blipFill>
            <a:blip r:embed="rId7" cstate="screen">
              <a:extLst>
                <a:ext uri="{28A0092B-C50C-407E-A947-70E740481C1C}">
                  <a14:useLocalDpi xmlns:a14="http://schemas.microsoft.com/office/drawing/2010/main"/>
                </a:ext>
              </a:extLst>
            </a:blip>
            <a:stretch>
              <a:fillRect/>
            </a:stretch>
          </a:blipFill>
          <a:ln cap="sq">
            <a:noFill/>
            <a:prstDash val="solid"/>
            <a:miter/>
          </a:ln>
        </p:spPr>
        <p:txBody>
          <a:bodyPr/>
          <a:lstStyle/>
          <a:p>
            <a:endParaRPr lang="da-DK"/>
          </a:p>
        </p:txBody>
      </p:sp>
      <p:sp>
        <p:nvSpPr>
          <p:cNvPr id="13" name="TextBox 13"/>
          <p:cNvSpPr txBox="1"/>
          <p:nvPr/>
        </p:nvSpPr>
        <p:spPr>
          <a:xfrm>
            <a:off x="15510510" y="960823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4" name="TextBox 14"/>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5" name="TextBox 15"/>
          <p:cNvSpPr txBox="1"/>
          <p:nvPr/>
        </p:nvSpPr>
        <p:spPr>
          <a:xfrm>
            <a:off x="2470407" y="2054660"/>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NYE FARVER</a:t>
            </a:r>
          </a:p>
        </p:txBody>
      </p:sp>
      <p:sp>
        <p:nvSpPr>
          <p:cNvPr id="16" name="TextBox 16"/>
          <p:cNvSpPr txBox="1"/>
          <p:nvPr/>
        </p:nvSpPr>
        <p:spPr>
          <a:xfrm>
            <a:off x="2535287" y="3402553"/>
            <a:ext cx="4463811" cy="4022135"/>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I FRIKVARTERET HAR ALLE PIGE-MONSTRENE MALET KASPER MED ANSIGTSMALING OG KRIDT. DE HAR FARVET HAM SAMME FARVE SOM VÆGGEN I KLASSEN. KASPER STÅR MUSESTILLE OP AD VÆGGEN I KLASSEN OG GEMMER SIG.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62671" y="1075126"/>
            <a:ext cx="5553531" cy="8136748"/>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1323348" y="2851425"/>
            <a:ext cx="4025433" cy="4806487"/>
          </a:xfrm>
          <a:custGeom>
            <a:avLst/>
            <a:gdLst/>
            <a:ahLst/>
            <a:cxnLst/>
            <a:rect l="l" t="t" r="r" b="b"/>
            <a:pathLst>
              <a:path w="4025433" h="4806487">
                <a:moveTo>
                  <a:pt x="0" y="0"/>
                </a:moveTo>
                <a:lnTo>
                  <a:pt x="4025433" y="0"/>
                </a:lnTo>
                <a:lnTo>
                  <a:pt x="4025433" y="4806487"/>
                </a:lnTo>
                <a:lnTo>
                  <a:pt x="0" y="480648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17" name="TextBox 17"/>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8" name="TextBox 18"/>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TextBox 19"/>
          <p:cNvSpPr txBox="1"/>
          <p:nvPr/>
        </p:nvSpPr>
        <p:spPr>
          <a:xfrm>
            <a:off x="10642650" y="2263384"/>
            <a:ext cx="4479199" cy="723037"/>
          </a:xfrm>
          <a:prstGeom prst="rect">
            <a:avLst/>
          </a:prstGeom>
        </p:spPr>
        <p:txBody>
          <a:bodyPr lIns="0" tIns="0" rIns="0" bIns="0" rtlCol="0" anchor="t">
            <a:spAutoFit/>
          </a:bodyPr>
          <a:lstStyle/>
          <a:p>
            <a:pPr marL="0" lvl="1" indent="0" algn="ctr">
              <a:lnSpc>
                <a:spcPts val="4624"/>
              </a:lnSpc>
            </a:pPr>
            <a:r>
              <a:rPr lang="en-US" sz="4203" b="1">
                <a:solidFill>
                  <a:srgbClr val="2F661D"/>
                </a:solidFill>
                <a:latin typeface="Agrandir Narrow Bold"/>
                <a:ea typeface="Agrandir Narrow Bold"/>
                <a:cs typeface="Agrandir Narrow Bold"/>
                <a:sym typeface="Agrandir Narrow Bold"/>
              </a:rPr>
              <a:t>AV MIN RØV</a:t>
            </a:r>
          </a:p>
        </p:txBody>
      </p:sp>
      <p:sp>
        <p:nvSpPr>
          <p:cNvPr id="20" name="TextBox 20"/>
          <p:cNvSpPr txBox="1"/>
          <p:nvPr/>
        </p:nvSpPr>
        <p:spPr>
          <a:xfrm>
            <a:off x="10707531" y="3611276"/>
            <a:ext cx="4463811" cy="2921399"/>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SIGURD-MONSTER HAVDE EN NUMSE, DA HAN GIK UD TIL FRIKVARTER, MEN NU ER DEN VÆK. HAN MÆRKEDE IKKE NOGET, MEN NU GØR DET ALTSÅ ONDT.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10046173" y="853621"/>
            <a:ext cx="5751935" cy="8404679"/>
            <a:chOff x="0" y="-167516"/>
            <a:chExt cx="7669246" cy="11206239"/>
          </a:xfrm>
        </p:grpSpPr>
        <p:sp>
          <p:nvSpPr>
            <p:cNvPr id="9" name="Freeform 9"/>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0" name="Group 10"/>
            <p:cNvGrpSpPr/>
            <p:nvPr/>
          </p:nvGrpSpPr>
          <p:grpSpPr>
            <a:xfrm>
              <a:off x="6065103" y="10255786"/>
              <a:ext cx="1404931" cy="637987"/>
              <a:chOff x="0" y="0"/>
              <a:chExt cx="277517" cy="126022"/>
            </a:xfrm>
          </p:grpSpPr>
          <p:sp>
            <p:nvSpPr>
              <p:cNvPr id="11" name="Freeform 11"/>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2" name="TextBox 12"/>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3" name="Freeform 13"/>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4" name="Group 14"/>
            <p:cNvGrpSpPr/>
            <p:nvPr/>
          </p:nvGrpSpPr>
          <p:grpSpPr>
            <a:xfrm>
              <a:off x="6065103" y="10255786"/>
              <a:ext cx="1404931" cy="637987"/>
              <a:chOff x="0" y="0"/>
              <a:chExt cx="277517" cy="126022"/>
            </a:xfrm>
          </p:grpSpPr>
          <p:sp>
            <p:nvSpPr>
              <p:cNvPr id="15" name="Freeform 15"/>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6" name="TextBox 16"/>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9" name="TextBox 19"/>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0" name="Freeform 20"/>
          <p:cNvSpPr/>
          <p:nvPr/>
        </p:nvSpPr>
        <p:spPr>
          <a:xfrm>
            <a:off x="340660" y="2797599"/>
            <a:ext cx="4727445" cy="4567894"/>
          </a:xfrm>
          <a:custGeom>
            <a:avLst/>
            <a:gdLst/>
            <a:ahLst/>
            <a:cxnLst/>
            <a:rect l="l" t="t" r="r" b="b"/>
            <a:pathLst>
              <a:path w="4727445" h="4567894">
                <a:moveTo>
                  <a:pt x="0" y="0"/>
                </a:moveTo>
                <a:lnTo>
                  <a:pt x="4727446" y="0"/>
                </a:lnTo>
                <a:lnTo>
                  <a:pt x="4727446" y="4567894"/>
                </a:lnTo>
                <a:lnTo>
                  <a:pt x="0" y="45678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21" name="TextBox 21"/>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2" name="TextBox 22"/>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3" name="TextBox 23"/>
          <p:cNvSpPr txBox="1"/>
          <p:nvPr/>
        </p:nvSpPr>
        <p:spPr>
          <a:xfrm>
            <a:off x="10642650"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AV MIN RØV</a:t>
            </a:r>
          </a:p>
        </p:txBody>
      </p:sp>
      <p:sp>
        <p:nvSpPr>
          <p:cNvPr id="24" name="TextBox 24"/>
          <p:cNvSpPr txBox="1"/>
          <p:nvPr/>
        </p:nvSpPr>
        <p:spPr>
          <a:xfrm>
            <a:off x="10707531" y="3611276"/>
            <a:ext cx="4463811" cy="4389174"/>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MANGE MONSTRE ELSKER AT RUTSJE STÆRKT. OG MONSTER-SIGURD HAR RUTSJET MANGE GANGE OG MEGET STÆRKT. DET BLEV SÅ VILDT, AT HAN SLED SIN NUMSE HELT AF. DET VAR SÅ SJOVT, AT HAN SLET IKKE OPDAGEDE AT HANS NUMSE FORSVANDT.</a:t>
            </a:r>
          </a:p>
        </p:txBody>
      </p:sp>
      <p:sp>
        <p:nvSpPr>
          <p:cNvPr id="25" name="Freeform 25"/>
          <p:cNvSpPr/>
          <p:nvPr/>
        </p:nvSpPr>
        <p:spPr>
          <a:xfrm rot="9296008">
            <a:off x="5387321" y="6801098"/>
            <a:ext cx="1538009" cy="574672"/>
          </a:xfrm>
          <a:custGeom>
            <a:avLst/>
            <a:gdLst/>
            <a:ahLst/>
            <a:cxnLst/>
            <a:rect l="l" t="t" r="r" b="b"/>
            <a:pathLst>
              <a:path w="1538009" h="574672">
                <a:moveTo>
                  <a:pt x="0" y="0"/>
                </a:moveTo>
                <a:lnTo>
                  <a:pt x="1538009" y="0"/>
                </a:lnTo>
                <a:lnTo>
                  <a:pt x="1538009" y="574673"/>
                </a:lnTo>
                <a:lnTo>
                  <a:pt x="0" y="574673"/>
                </a:lnTo>
                <a:lnTo>
                  <a:pt x="0" y="0"/>
                </a:lnTo>
                <a:close/>
              </a:path>
            </a:pathLst>
          </a:custGeom>
          <a:blipFill>
            <a:blip r:embed="rId13">
              <a:extLst>
                <a:ext uri="{96DAC541-7B7A-43D3-8B79-37D633B846F1}">
                  <asvg:svgBlip xmlns:asvg="http://schemas.microsoft.com/office/drawing/2016/SVG/main" r:embed="rId14"/>
                </a:ext>
              </a:extLst>
            </a:blip>
            <a:stretch>
              <a:fillRect t="-725948" r="-158463"/>
            </a:stretch>
          </a:blipFill>
        </p:spPr>
        <p:txBody>
          <a:bodyPr/>
          <a:lstStyle/>
          <a:p>
            <a:endParaRPr lang="da-DK"/>
          </a:p>
        </p:txBody>
      </p:sp>
      <p:sp>
        <p:nvSpPr>
          <p:cNvPr id="26" name="Freeform 26"/>
          <p:cNvSpPr/>
          <p:nvPr/>
        </p:nvSpPr>
        <p:spPr>
          <a:xfrm rot="8875547">
            <a:off x="4412111" y="7336694"/>
            <a:ext cx="1365136" cy="604870"/>
          </a:xfrm>
          <a:custGeom>
            <a:avLst/>
            <a:gdLst/>
            <a:ahLst/>
            <a:cxnLst/>
            <a:rect l="l" t="t" r="r" b="b"/>
            <a:pathLst>
              <a:path w="1365136" h="604870">
                <a:moveTo>
                  <a:pt x="0" y="0"/>
                </a:moveTo>
                <a:lnTo>
                  <a:pt x="1365136" y="0"/>
                </a:lnTo>
                <a:lnTo>
                  <a:pt x="1365136" y="604869"/>
                </a:lnTo>
                <a:lnTo>
                  <a:pt x="0" y="604869"/>
                </a:lnTo>
                <a:lnTo>
                  <a:pt x="0" y="0"/>
                </a:lnTo>
                <a:close/>
              </a:path>
            </a:pathLst>
          </a:custGeom>
          <a:blipFill>
            <a:blip r:embed="rId13">
              <a:extLst>
                <a:ext uri="{96DAC541-7B7A-43D3-8B79-37D633B846F1}">
                  <asvg:svgBlip xmlns:asvg="http://schemas.microsoft.com/office/drawing/2016/SVG/main" r:embed="rId14"/>
                </a:ext>
              </a:extLst>
            </a:blip>
            <a:stretch>
              <a:fillRect l="-156189" t="-590383"/>
            </a:stretch>
          </a:blipFill>
        </p:spPr>
        <p:txBody>
          <a:bodyPr/>
          <a:lstStyle/>
          <a:p>
            <a:endParaRPr lang="da-DK"/>
          </a:p>
        </p:txBody>
      </p:sp>
      <p:grpSp>
        <p:nvGrpSpPr>
          <p:cNvPr id="27" name="Group 27"/>
          <p:cNvGrpSpPr/>
          <p:nvPr/>
        </p:nvGrpSpPr>
        <p:grpSpPr>
          <a:xfrm rot="-6995446">
            <a:off x="5366335" y="7326755"/>
            <a:ext cx="476120" cy="143734"/>
            <a:chOff x="0" y="0"/>
            <a:chExt cx="673100" cy="203200"/>
          </a:xfrm>
        </p:grpSpPr>
        <p:sp>
          <p:nvSpPr>
            <p:cNvPr id="28" name="Freeform 28"/>
            <p:cNvSpPr/>
            <p:nvPr/>
          </p:nvSpPr>
          <p:spPr>
            <a:xfrm>
              <a:off x="0" y="743"/>
              <a:ext cx="673100" cy="201713"/>
            </a:xfrm>
            <a:custGeom>
              <a:avLst/>
              <a:gdLst/>
              <a:ahLst/>
              <a:cxnLst/>
              <a:rect l="l" t="t" r="r" b="b"/>
              <a:pathLst>
                <a:path w="673100" h="201713">
                  <a:moveTo>
                    <a:pt x="339090" y="38627"/>
                  </a:moveTo>
                  <a:cubicBezTo>
                    <a:pt x="452120" y="5607"/>
                    <a:pt x="562610" y="-27413"/>
                    <a:pt x="673100" y="36087"/>
                  </a:cubicBezTo>
                  <a:lnTo>
                    <a:pt x="673100" y="156737"/>
                  </a:lnTo>
                  <a:cubicBezTo>
                    <a:pt x="558800" y="95777"/>
                    <a:pt x="444500" y="130067"/>
                    <a:pt x="334010" y="163087"/>
                  </a:cubicBezTo>
                  <a:cubicBezTo>
                    <a:pt x="220980" y="196107"/>
                    <a:pt x="110490" y="229127"/>
                    <a:pt x="0" y="165627"/>
                  </a:cubicBezTo>
                  <a:lnTo>
                    <a:pt x="0" y="44977"/>
                  </a:lnTo>
                  <a:cubicBezTo>
                    <a:pt x="114300" y="105937"/>
                    <a:pt x="228600" y="71647"/>
                    <a:pt x="339090" y="38627"/>
                  </a:cubicBezTo>
                  <a:close/>
                </a:path>
              </a:pathLst>
            </a:custGeom>
            <a:solidFill>
              <a:srgbClr val="000000"/>
            </a:solidFill>
          </p:spPr>
          <p:txBody>
            <a:bodyPr/>
            <a:lstStyle/>
            <a:p>
              <a:endParaRPr lang="da-DK"/>
            </a:p>
          </p:txBody>
        </p:sp>
        <p:sp>
          <p:nvSpPr>
            <p:cNvPr id="29" name="TextBox 29"/>
            <p:cNvSpPr txBox="1"/>
            <p:nvPr/>
          </p:nvSpPr>
          <p:spPr>
            <a:xfrm>
              <a:off x="0" y="31750"/>
              <a:ext cx="673100" cy="120650"/>
            </a:xfrm>
            <a:prstGeom prst="rect">
              <a:avLst/>
            </a:prstGeom>
          </p:spPr>
          <p:txBody>
            <a:bodyPr lIns="50800" tIns="50800" rIns="50800" bIns="50800" rtlCol="0" anchor="ctr"/>
            <a:lstStyle/>
            <a:p>
              <a:pPr algn="ctr">
                <a:lnSpc>
                  <a:spcPts val="2160"/>
                </a:lnSpc>
              </a:pPr>
              <a:endParaRPr/>
            </a:p>
          </p:txBody>
        </p:sp>
      </p:grpSp>
      <p:grpSp>
        <p:nvGrpSpPr>
          <p:cNvPr id="31" name="Group 17">
            <a:extLst>
              <a:ext uri="{FF2B5EF4-FFF2-40B4-BE49-F238E27FC236}">
                <a16:creationId xmlns:a16="http://schemas.microsoft.com/office/drawing/2014/main" id="{0CF8BA94-CEC0-A311-19D0-F4FFEC964458}"/>
              </a:ext>
            </a:extLst>
          </p:cNvPr>
          <p:cNvGrpSpPr/>
          <p:nvPr/>
        </p:nvGrpSpPr>
        <p:grpSpPr>
          <a:xfrm>
            <a:off x="10143668" y="1028700"/>
            <a:ext cx="5553532" cy="8180158"/>
            <a:chOff x="0" y="0"/>
            <a:chExt cx="872147" cy="1255324"/>
          </a:xfrm>
        </p:grpSpPr>
        <p:sp>
          <p:nvSpPr>
            <p:cNvPr id="32" name="Freeform 18">
              <a:extLst>
                <a:ext uri="{FF2B5EF4-FFF2-40B4-BE49-F238E27FC236}">
                  <a16:creationId xmlns:a16="http://schemas.microsoft.com/office/drawing/2014/main" id="{2B687346-F7A1-BE4E-BABD-5D484C853991}"/>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33" name="TextBox 19">
              <a:extLst>
                <a:ext uri="{FF2B5EF4-FFF2-40B4-BE49-F238E27FC236}">
                  <a16:creationId xmlns:a16="http://schemas.microsoft.com/office/drawing/2014/main" id="{7F21D6C5-AEAC-A871-64DB-9A4D4425CEE2}"/>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sp>
        <p:nvSpPr>
          <p:cNvPr id="16" name="Freeform 16"/>
          <p:cNvSpPr/>
          <p:nvPr/>
        </p:nvSpPr>
        <p:spPr>
          <a:xfrm>
            <a:off x="12874716" y="3350856"/>
            <a:ext cx="4079376" cy="4499312"/>
          </a:xfrm>
          <a:custGeom>
            <a:avLst/>
            <a:gdLst/>
            <a:ahLst/>
            <a:cxnLst/>
            <a:rect l="l" t="t" r="r" b="b"/>
            <a:pathLst>
              <a:path w="4079376" h="4499312">
                <a:moveTo>
                  <a:pt x="0" y="0"/>
                </a:moveTo>
                <a:lnTo>
                  <a:pt x="4079376" y="0"/>
                </a:lnTo>
                <a:lnTo>
                  <a:pt x="4079376" y="4499312"/>
                </a:lnTo>
                <a:lnTo>
                  <a:pt x="0" y="4499312"/>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TextBox 17"/>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8" name="TextBox 18"/>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TextBox 19"/>
          <p:cNvSpPr txBox="1"/>
          <p:nvPr/>
        </p:nvSpPr>
        <p:spPr>
          <a:xfrm>
            <a:off x="2437966" y="2263384"/>
            <a:ext cx="4479199" cy="189088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DEN TAVSE </a:t>
            </a:r>
          </a:p>
          <a:p>
            <a:pPr algn="ctr">
              <a:lnSpc>
                <a:spcPts val="4624"/>
              </a:lnSpc>
            </a:pPr>
            <a:r>
              <a:rPr lang="en-US" sz="4203" b="1">
                <a:solidFill>
                  <a:srgbClr val="2F661D"/>
                </a:solidFill>
                <a:latin typeface="Agrandir Narrow Bold"/>
                <a:ea typeface="Agrandir Narrow Bold"/>
                <a:cs typeface="Agrandir Narrow Bold"/>
                <a:sym typeface="Agrandir Narrow Bold"/>
              </a:rPr>
              <a:t>MONSTERDRENG</a:t>
            </a:r>
          </a:p>
          <a:p>
            <a:pPr marL="0" lvl="1" indent="0" algn="ctr">
              <a:lnSpc>
                <a:spcPts val="4624"/>
              </a:lnSpc>
            </a:pPr>
            <a:endParaRPr lang="en-US" sz="4203" b="1">
              <a:solidFill>
                <a:srgbClr val="2F661D"/>
              </a:solidFill>
              <a:latin typeface="Agrandir Narrow Bold"/>
              <a:ea typeface="Agrandir Narrow Bold"/>
              <a:cs typeface="Agrandir Narrow Bold"/>
              <a:sym typeface="Agrandir Narrow Bold"/>
            </a:endParaRPr>
          </a:p>
        </p:txBody>
      </p:sp>
      <p:sp>
        <p:nvSpPr>
          <p:cNvPr id="20" name="TextBox 20"/>
          <p:cNvSpPr txBox="1"/>
          <p:nvPr/>
        </p:nvSpPr>
        <p:spPr>
          <a:xfrm>
            <a:off x="2502847" y="3611276"/>
            <a:ext cx="4463811" cy="4389742"/>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EFTER ET FRIKVARTER KOM MONSTER-PETER IND UDEN AT SIGE EN LYD. SÅDAN HAR DET VÆRET I EN UGE. OG MONSTER-LÆRERNE KAN IKKE FÅ SVAR FRA PETER. </a:t>
            </a:r>
          </a:p>
          <a:p>
            <a:pPr algn="ctr">
              <a:lnSpc>
                <a:spcPts val="2942"/>
              </a:lnSpc>
            </a:pPr>
            <a:r>
              <a:rPr lang="en-US" sz="2101">
                <a:solidFill>
                  <a:srgbClr val="000001"/>
                </a:solidFill>
                <a:latin typeface="Lexend Mega"/>
                <a:ea typeface="Lexend Mega"/>
                <a:cs typeface="Lexend Mega"/>
                <a:sym typeface="Lexend Mega"/>
              </a:rPr>
              <a:t>HELLER IKKE PÅ MONSTER-MATEMATISKE-SPØRGSMÅL. </a:t>
            </a:r>
          </a:p>
        </p:txBody>
      </p:sp>
      <p:sp>
        <p:nvSpPr>
          <p:cNvPr id="21" name="Freeform 18">
            <a:extLst>
              <a:ext uri="{FF2B5EF4-FFF2-40B4-BE49-F238E27FC236}">
                <a16:creationId xmlns:a16="http://schemas.microsoft.com/office/drawing/2014/main" id="{50C62B9C-7313-DCFE-354F-9B25FC85B5B1}"/>
              </a:ext>
            </a:extLst>
          </p:cNvPr>
          <p:cNvSpPr/>
          <p:nvPr/>
        </p:nvSpPr>
        <p:spPr>
          <a:xfrm>
            <a:off x="1905001" y="952500"/>
            <a:ext cx="5606518" cy="8232620"/>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solidFill>
                <a:srgbClr val="AA5EF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28" name="Freeform 5">
            <a:extLst>
              <a:ext uri="{FF2B5EF4-FFF2-40B4-BE49-F238E27FC236}">
                <a16:creationId xmlns:a16="http://schemas.microsoft.com/office/drawing/2014/main" id="{B5889C52-6960-475C-0D07-BBC4BEABC779}"/>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grpSp>
        <p:nvGrpSpPr>
          <p:cNvPr id="8" name="Group 8"/>
          <p:cNvGrpSpPr/>
          <p:nvPr/>
        </p:nvGrpSpPr>
        <p:grpSpPr>
          <a:xfrm>
            <a:off x="1841488" y="853621"/>
            <a:ext cx="5751935" cy="8404679"/>
            <a:chOff x="0" y="-167516"/>
            <a:chExt cx="7669246" cy="11206239"/>
          </a:xfrm>
        </p:grpSpPr>
        <p:sp>
          <p:nvSpPr>
            <p:cNvPr id="9" name="Freeform 9"/>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0" name="Group 10"/>
            <p:cNvGrpSpPr/>
            <p:nvPr/>
          </p:nvGrpSpPr>
          <p:grpSpPr>
            <a:xfrm>
              <a:off x="6065103" y="10255786"/>
              <a:ext cx="1404931" cy="637987"/>
              <a:chOff x="0" y="0"/>
              <a:chExt cx="277517" cy="126022"/>
            </a:xfrm>
          </p:grpSpPr>
          <p:sp>
            <p:nvSpPr>
              <p:cNvPr id="11" name="Freeform 11"/>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2" name="TextBox 12"/>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3" name="Freeform 13"/>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4" name="Group 14"/>
            <p:cNvGrpSpPr/>
            <p:nvPr/>
          </p:nvGrpSpPr>
          <p:grpSpPr>
            <a:xfrm>
              <a:off x="6065103" y="10255786"/>
              <a:ext cx="1404931" cy="637987"/>
              <a:chOff x="0" y="0"/>
              <a:chExt cx="277517" cy="126022"/>
            </a:xfrm>
          </p:grpSpPr>
          <p:sp>
            <p:nvSpPr>
              <p:cNvPr id="15" name="Freeform 15"/>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6" name="TextBox 16"/>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9" name="TextBox 19"/>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0" name="Freeform 20"/>
          <p:cNvSpPr/>
          <p:nvPr/>
        </p:nvSpPr>
        <p:spPr>
          <a:xfrm>
            <a:off x="9041920" y="3915602"/>
            <a:ext cx="4079376" cy="4499312"/>
          </a:xfrm>
          <a:custGeom>
            <a:avLst/>
            <a:gdLst/>
            <a:ahLst/>
            <a:cxnLst/>
            <a:rect l="l" t="t" r="r" b="b"/>
            <a:pathLst>
              <a:path w="4079376" h="4499312">
                <a:moveTo>
                  <a:pt x="0" y="0"/>
                </a:moveTo>
                <a:lnTo>
                  <a:pt x="4079376" y="0"/>
                </a:lnTo>
                <a:lnTo>
                  <a:pt x="4079376" y="4499312"/>
                </a:lnTo>
                <a:lnTo>
                  <a:pt x="0" y="4499312"/>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1" name="Freeform 21"/>
          <p:cNvSpPr/>
          <p:nvPr/>
        </p:nvSpPr>
        <p:spPr>
          <a:xfrm rot="2938799">
            <a:off x="10090735" y="4874704"/>
            <a:ext cx="1981747" cy="1981747"/>
          </a:xfrm>
          <a:custGeom>
            <a:avLst/>
            <a:gdLst/>
            <a:ahLst/>
            <a:cxnLst/>
            <a:rect l="l" t="t" r="r" b="b"/>
            <a:pathLst>
              <a:path w="1981747" h="1981747">
                <a:moveTo>
                  <a:pt x="0" y="0"/>
                </a:moveTo>
                <a:lnTo>
                  <a:pt x="1981746" y="0"/>
                </a:lnTo>
                <a:lnTo>
                  <a:pt x="1981746" y="1981747"/>
                </a:lnTo>
                <a:lnTo>
                  <a:pt x="0" y="198174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22" name="Freeform 22"/>
          <p:cNvSpPr/>
          <p:nvPr/>
        </p:nvSpPr>
        <p:spPr>
          <a:xfrm>
            <a:off x="12479535" y="82037"/>
            <a:ext cx="3226683" cy="5061463"/>
          </a:xfrm>
          <a:custGeom>
            <a:avLst/>
            <a:gdLst/>
            <a:ahLst/>
            <a:cxnLst/>
            <a:rect l="l" t="t" r="r" b="b"/>
            <a:pathLst>
              <a:path w="3226683" h="5061463">
                <a:moveTo>
                  <a:pt x="0" y="0"/>
                </a:moveTo>
                <a:lnTo>
                  <a:pt x="3226683" y="0"/>
                </a:lnTo>
                <a:lnTo>
                  <a:pt x="3226683" y="5061463"/>
                </a:lnTo>
                <a:lnTo>
                  <a:pt x="0" y="506146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23" name="TextBox 23"/>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4" name="TextBox 24"/>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5" name="TextBox 25"/>
          <p:cNvSpPr txBox="1"/>
          <p:nvPr/>
        </p:nvSpPr>
        <p:spPr>
          <a:xfrm>
            <a:off x="2437966" y="2263384"/>
            <a:ext cx="4479199" cy="189088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DEN TAVSE </a:t>
            </a:r>
          </a:p>
          <a:p>
            <a:pPr algn="ctr">
              <a:lnSpc>
                <a:spcPts val="4624"/>
              </a:lnSpc>
            </a:pPr>
            <a:r>
              <a:rPr lang="en-US" sz="4203" b="1">
                <a:solidFill>
                  <a:srgbClr val="2F661D"/>
                </a:solidFill>
                <a:latin typeface="Agrandir Narrow Bold"/>
                <a:ea typeface="Agrandir Narrow Bold"/>
                <a:cs typeface="Agrandir Narrow Bold"/>
                <a:sym typeface="Agrandir Narrow Bold"/>
              </a:rPr>
              <a:t>MONSTERDRENG</a:t>
            </a:r>
          </a:p>
          <a:p>
            <a:pPr marL="0" lvl="1" indent="0" algn="ctr">
              <a:lnSpc>
                <a:spcPts val="4624"/>
              </a:lnSpc>
            </a:pPr>
            <a:endParaRPr lang="en-US" sz="4203" b="1">
              <a:solidFill>
                <a:srgbClr val="2F661D"/>
              </a:solidFill>
              <a:latin typeface="Agrandir Narrow Bold"/>
              <a:ea typeface="Agrandir Narrow Bold"/>
              <a:cs typeface="Agrandir Narrow Bold"/>
              <a:sym typeface="Agrandir Narrow Bold"/>
            </a:endParaRPr>
          </a:p>
        </p:txBody>
      </p:sp>
      <p:sp>
        <p:nvSpPr>
          <p:cNvPr id="26" name="TextBox 26"/>
          <p:cNvSpPr txBox="1"/>
          <p:nvPr/>
        </p:nvSpPr>
        <p:spPr>
          <a:xfrm>
            <a:off x="2502847" y="3611276"/>
            <a:ext cx="4463811" cy="2553982"/>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MONSTER-PETER HAR EN KONKURRENCE MED ET MONSTER FRA EN ANDEN KLASSE. DEN DER FØRST SIGER NOGET SKYLDER DEN ANDEN EN MONSTER-SLIKKEPIND.</a:t>
            </a:r>
          </a:p>
        </p:txBody>
      </p:sp>
      <p:sp>
        <p:nvSpPr>
          <p:cNvPr id="27" name="Freeform 14">
            <a:extLst>
              <a:ext uri="{FF2B5EF4-FFF2-40B4-BE49-F238E27FC236}">
                <a16:creationId xmlns:a16="http://schemas.microsoft.com/office/drawing/2014/main" id="{DCA02927-A3D6-B98B-8B43-9DE1B311A738}"/>
              </a:ext>
            </a:extLst>
          </p:cNvPr>
          <p:cNvSpPr/>
          <p:nvPr/>
        </p:nvSpPr>
        <p:spPr>
          <a:xfrm>
            <a:off x="1957987" y="1028699"/>
            <a:ext cx="5553531" cy="8198267"/>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62671" y="1025680"/>
            <a:ext cx="5553531" cy="8186194"/>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1685359" y="3740578"/>
            <a:ext cx="3738174" cy="3158757"/>
          </a:xfrm>
          <a:custGeom>
            <a:avLst/>
            <a:gdLst/>
            <a:ahLst/>
            <a:cxnLst/>
            <a:rect l="l" t="t" r="r" b="b"/>
            <a:pathLst>
              <a:path w="3738174" h="3158757">
                <a:moveTo>
                  <a:pt x="0" y="0"/>
                </a:moveTo>
                <a:lnTo>
                  <a:pt x="3738174" y="0"/>
                </a:lnTo>
                <a:lnTo>
                  <a:pt x="3738174" y="3158757"/>
                </a:lnTo>
                <a:lnTo>
                  <a:pt x="0" y="3158757"/>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Freeform 17"/>
          <p:cNvSpPr/>
          <p:nvPr/>
        </p:nvSpPr>
        <p:spPr>
          <a:xfrm>
            <a:off x="1531243" y="5143500"/>
            <a:ext cx="4293412" cy="4369885"/>
          </a:xfrm>
          <a:custGeom>
            <a:avLst/>
            <a:gdLst/>
            <a:ahLst/>
            <a:cxnLst/>
            <a:rect l="l" t="t" r="r" b="b"/>
            <a:pathLst>
              <a:path w="4293412" h="4369885">
                <a:moveTo>
                  <a:pt x="0" y="0"/>
                </a:moveTo>
                <a:lnTo>
                  <a:pt x="4293412" y="0"/>
                </a:lnTo>
                <a:lnTo>
                  <a:pt x="4293412" y="4369885"/>
                </a:lnTo>
                <a:lnTo>
                  <a:pt x="0" y="4369885"/>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10642650"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TIL SALG</a:t>
            </a:r>
          </a:p>
        </p:txBody>
      </p:sp>
      <p:sp>
        <p:nvSpPr>
          <p:cNvPr id="21" name="TextBox 21"/>
          <p:cNvSpPr txBox="1"/>
          <p:nvPr/>
        </p:nvSpPr>
        <p:spPr>
          <a:xfrm>
            <a:off x="10707531" y="3611276"/>
            <a:ext cx="4463811" cy="3288058"/>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KLAUS-MONSTER KAN </a:t>
            </a:r>
          </a:p>
          <a:p>
            <a:pPr algn="ctr">
              <a:lnSpc>
                <a:spcPts val="2942"/>
              </a:lnSpc>
            </a:pPr>
            <a:r>
              <a:rPr lang="en-US" sz="2101">
                <a:solidFill>
                  <a:srgbClr val="000001"/>
                </a:solidFill>
                <a:latin typeface="Lexend Mega"/>
                <a:ea typeface="Lexend Mega"/>
                <a:cs typeface="Lexend Mega"/>
                <a:sym typeface="Lexend Mega"/>
              </a:rPr>
              <a:t>NÆSTEN IKKE SLÆBE SIG IND. HAN HAR LOMMERNE FULDE AF GULD OG DET KAN MONSTERLÆRERNE IKKE FORSTÅ, DA MONSTER-BØRN IKKE HAR PENGE MED I SKOLE.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dirty="0"/>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dirty="0"/>
          </a:p>
        </p:txBody>
      </p:sp>
      <p:sp>
        <p:nvSpPr>
          <p:cNvPr id="4" name="Freeform 4"/>
          <p:cNvSpPr/>
          <p:nvPr/>
        </p:nvSpPr>
        <p:spPr>
          <a:xfrm>
            <a:off x="108966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10046173" y="853621"/>
            <a:ext cx="5751935" cy="8404679"/>
            <a:chOff x="0" y="-167516"/>
            <a:chExt cx="7669246" cy="11206239"/>
          </a:xfrm>
        </p:grpSpPr>
        <p:sp>
          <p:nvSpPr>
            <p:cNvPr id="9" name="Freeform 9"/>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0" name="Group 10"/>
            <p:cNvGrpSpPr/>
            <p:nvPr/>
          </p:nvGrpSpPr>
          <p:grpSpPr>
            <a:xfrm>
              <a:off x="6065103" y="10255786"/>
              <a:ext cx="1404931" cy="637987"/>
              <a:chOff x="0" y="0"/>
              <a:chExt cx="277517" cy="126022"/>
            </a:xfrm>
          </p:grpSpPr>
          <p:sp>
            <p:nvSpPr>
              <p:cNvPr id="11" name="Freeform 11"/>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2" name="TextBox 12"/>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3" name="Freeform 13"/>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4" name="Group 14"/>
            <p:cNvGrpSpPr/>
            <p:nvPr/>
          </p:nvGrpSpPr>
          <p:grpSpPr>
            <a:xfrm>
              <a:off x="6065103" y="10255786"/>
              <a:ext cx="1404931" cy="637987"/>
              <a:chOff x="0" y="0"/>
              <a:chExt cx="277517" cy="126022"/>
            </a:xfrm>
          </p:grpSpPr>
          <p:sp>
            <p:nvSpPr>
              <p:cNvPr id="15" name="Freeform 15"/>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6" name="TextBox 16"/>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9" name="TextBox 19"/>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0" name="Freeform 20"/>
          <p:cNvSpPr/>
          <p:nvPr/>
        </p:nvSpPr>
        <p:spPr>
          <a:xfrm>
            <a:off x="3733169" y="3366662"/>
            <a:ext cx="1276552" cy="952627"/>
          </a:xfrm>
          <a:custGeom>
            <a:avLst/>
            <a:gdLst/>
            <a:ahLst/>
            <a:cxnLst/>
            <a:rect l="l" t="t" r="r" b="b"/>
            <a:pathLst>
              <a:path w="1276552" h="952627">
                <a:moveTo>
                  <a:pt x="0" y="0"/>
                </a:moveTo>
                <a:lnTo>
                  <a:pt x="1276552" y="0"/>
                </a:lnTo>
                <a:lnTo>
                  <a:pt x="1276552" y="952627"/>
                </a:lnTo>
                <a:lnTo>
                  <a:pt x="0" y="952627"/>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1" name="Freeform 21"/>
          <p:cNvSpPr/>
          <p:nvPr/>
        </p:nvSpPr>
        <p:spPr>
          <a:xfrm>
            <a:off x="2156031" y="4190298"/>
            <a:ext cx="4430828" cy="2902193"/>
          </a:xfrm>
          <a:custGeom>
            <a:avLst/>
            <a:gdLst/>
            <a:ahLst/>
            <a:cxnLst/>
            <a:rect l="l" t="t" r="r" b="b"/>
            <a:pathLst>
              <a:path w="4430828" h="2902193">
                <a:moveTo>
                  <a:pt x="0" y="0"/>
                </a:moveTo>
                <a:lnTo>
                  <a:pt x="4430829" y="0"/>
                </a:lnTo>
                <a:lnTo>
                  <a:pt x="4430829" y="2902192"/>
                </a:lnTo>
                <a:lnTo>
                  <a:pt x="0" y="290219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22" name="Freeform 22"/>
          <p:cNvSpPr/>
          <p:nvPr/>
        </p:nvSpPr>
        <p:spPr>
          <a:xfrm>
            <a:off x="5751391" y="4086625"/>
            <a:ext cx="722601" cy="1186361"/>
          </a:xfrm>
          <a:custGeom>
            <a:avLst/>
            <a:gdLst/>
            <a:ahLst/>
            <a:cxnLst/>
            <a:rect l="l" t="t" r="r" b="b"/>
            <a:pathLst>
              <a:path w="722601" h="1186361">
                <a:moveTo>
                  <a:pt x="0" y="0"/>
                </a:moveTo>
                <a:lnTo>
                  <a:pt x="722602" y="0"/>
                </a:lnTo>
                <a:lnTo>
                  <a:pt x="722602" y="1186360"/>
                </a:lnTo>
                <a:lnTo>
                  <a:pt x="0" y="11863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a-DK"/>
          </a:p>
        </p:txBody>
      </p:sp>
      <p:sp>
        <p:nvSpPr>
          <p:cNvPr id="23" name="TextBox 23"/>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4" name="TextBox 24"/>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5" name="TextBox 25"/>
          <p:cNvSpPr txBox="1"/>
          <p:nvPr/>
        </p:nvSpPr>
        <p:spPr>
          <a:xfrm>
            <a:off x="10642650"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TIL SALG</a:t>
            </a:r>
          </a:p>
        </p:txBody>
      </p:sp>
      <p:sp>
        <p:nvSpPr>
          <p:cNvPr id="26" name="TextBox 26"/>
          <p:cNvSpPr txBox="1"/>
          <p:nvPr/>
        </p:nvSpPr>
        <p:spPr>
          <a:xfrm>
            <a:off x="10707531" y="3611276"/>
            <a:ext cx="4463811" cy="4022135"/>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KLAUS-MONSTER ER </a:t>
            </a:r>
          </a:p>
          <a:p>
            <a:pPr algn="ctr">
              <a:lnSpc>
                <a:spcPts val="2942"/>
              </a:lnSpc>
            </a:pPr>
            <a:r>
              <a:rPr lang="en-US" sz="2101">
                <a:solidFill>
                  <a:srgbClr val="000001"/>
                </a:solidFill>
                <a:latin typeface="Lexend Mega"/>
                <a:ea typeface="Lexend Mega"/>
                <a:cs typeface="Lexend Mega"/>
                <a:sym typeface="Lexend Mega"/>
              </a:rPr>
              <a:t>SUPER FERM TIL AT LAVE SANDKAGER. HELE FRIKVARTERET HAR HAN LAVET SANDKAGER OG SOLGT DEM. HAN VAR SÅ HELDIG, AT MANGE SANDKAGE-ELSKENDE VOKSNE KOM FORBI OG KØBTE ALLE HANS SANDKAGER FOR GULD.</a:t>
            </a:r>
          </a:p>
        </p:txBody>
      </p:sp>
      <p:grpSp>
        <p:nvGrpSpPr>
          <p:cNvPr id="28" name="Group 17">
            <a:extLst>
              <a:ext uri="{FF2B5EF4-FFF2-40B4-BE49-F238E27FC236}">
                <a16:creationId xmlns:a16="http://schemas.microsoft.com/office/drawing/2014/main" id="{C7DA8093-D32E-C1CB-B30E-4E9E6225DF2E}"/>
              </a:ext>
            </a:extLst>
          </p:cNvPr>
          <p:cNvGrpSpPr/>
          <p:nvPr/>
        </p:nvGrpSpPr>
        <p:grpSpPr>
          <a:xfrm>
            <a:off x="10143668" y="1028700"/>
            <a:ext cx="5553532" cy="8180158"/>
            <a:chOff x="0" y="0"/>
            <a:chExt cx="872147" cy="1255324"/>
          </a:xfrm>
        </p:grpSpPr>
        <p:sp>
          <p:nvSpPr>
            <p:cNvPr id="29" name="Freeform 18">
              <a:extLst>
                <a:ext uri="{FF2B5EF4-FFF2-40B4-BE49-F238E27FC236}">
                  <a16:creationId xmlns:a16="http://schemas.microsoft.com/office/drawing/2014/main" id="{75700F2B-62F6-C63A-0D29-94CF0450F882}"/>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30" name="TextBox 19">
              <a:extLst>
                <a:ext uri="{FF2B5EF4-FFF2-40B4-BE49-F238E27FC236}">
                  <a16:creationId xmlns:a16="http://schemas.microsoft.com/office/drawing/2014/main" id="{93FDFCFE-0351-7B44-3B80-DB50DD0B43AD}"/>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975284"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957987" y="1075126"/>
            <a:ext cx="5553531" cy="8136748"/>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8532358" y="6928309"/>
            <a:ext cx="1829263" cy="1742788"/>
          </a:xfrm>
          <a:custGeom>
            <a:avLst/>
            <a:gdLst/>
            <a:ahLst/>
            <a:cxnLst/>
            <a:rect l="l" t="t" r="r" b="b"/>
            <a:pathLst>
              <a:path w="1829263" h="1742788">
                <a:moveTo>
                  <a:pt x="0" y="0"/>
                </a:moveTo>
                <a:lnTo>
                  <a:pt x="1829263" y="0"/>
                </a:lnTo>
                <a:lnTo>
                  <a:pt x="1829263" y="1742788"/>
                </a:lnTo>
                <a:lnTo>
                  <a:pt x="0" y="174278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17" name="TextBox 17"/>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8" name="TextBox 18"/>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TextBox 19"/>
          <p:cNvSpPr txBox="1"/>
          <p:nvPr/>
        </p:nvSpPr>
        <p:spPr>
          <a:xfrm>
            <a:off x="2437966"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AV MIN MAVE</a:t>
            </a:r>
          </a:p>
        </p:txBody>
      </p:sp>
      <p:sp>
        <p:nvSpPr>
          <p:cNvPr id="20" name="TextBox 20"/>
          <p:cNvSpPr txBox="1"/>
          <p:nvPr/>
        </p:nvSpPr>
        <p:spPr>
          <a:xfrm>
            <a:off x="2502847" y="3611276"/>
            <a:ext cx="4463811" cy="3655571"/>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DET GØR TUSINDE GANGE MILLIONER ONDT I MONSTER-SAGAS MAVE EFTER FRIKVARTERET. OG HUN HAR IKKE ENGANG SPIST SIN EFTERÅRS-MADPAKKE. HUN ER NEMLIG SLET IKKE SULTEN.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6390316" y="8671097"/>
            <a:ext cx="1053698" cy="478490"/>
            <a:chOff x="0" y="0"/>
            <a:chExt cx="277517" cy="126022"/>
          </a:xfrm>
        </p:grpSpPr>
        <p:sp>
          <p:nvSpPr>
            <p:cNvPr id="9" name="Freeform 9"/>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0" name="TextBox 10"/>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1" name="Group 11"/>
          <p:cNvGrpSpPr/>
          <p:nvPr/>
        </p:nvGrpSpPr>
        <p:grpSpPr>
          <a:xfrm>
            <a:off x="1841488" y="853621"/>
            <a:ext cx="5751935" cy="8404679"/>
            <a:chOff x="0" y="-167516"/>
            <a:chExt cx="7669246" cy="11206239"/>
          </a:xfrm>
        </p:grpSpPr>
        <p:sp>
          <p:nvSpPr>
            <p:cNvPr id="12" name="Freeform 12"/>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p:cNvGrpSpPr/>
            <p:nvPr/>
          </p:nvGrpSpPr>
          <p:grpSpPr>
            <a:xfrm>
              <a:off x="6065103" y="10255786"/>
              <a:ext cx="1404931" cy="637987"/>
              <a:chOff x="0" y="0"/>
              <a:chExt cx="277517" cy="126022"/>
            </a:xfrm>
          </p:grpSpPr>
          <p:sp>
            <p:nvSpPr>
              <p:cNvPr id="14" name="Freeform 14"/>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7" name="Group 17"/>
            <p:cNvGrpSpPr/>
            <p:nvPr/>
          </p:nvGrpSpPr>
          <p:grpSpPr>
            <a:xfrm>
              <a:off x="6065103" y="10255786"/>
              <a:ext cx="1404931" cy="637987"/>
              <a:chOff x="0" y="0"/>
              <a:chExt cx="277517" cy="126022"/>
            </a:xfrm>
          </p:grpSpPr>
          <p:sp>
            <p:nvSpPr>
              <p:cNvPr id="18" name="Freeform 18"/>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9" name="TextBox 19"/>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22" name="TextBox 22"/>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3" name="Freeform 23"/>
          <p:cNvSpPr/>
          <p:nvPr/>
        </p:nvSpPr>
        <p:spPr>
          <a:xfrm>
            <a:off x="16284734" y="3945595"/>
            <a:ext cx="1914842" cy="1771229"/>
          </a:xfrm>
          <a:custGeom>
            <a:avLst/>
            <a:gdLst/>
            <a:ahLst/>
            <a:cxnLst/>
            <a:rect l="l" t="t" r="r" b="b"/>
            <a:pathLst>
              <a:path w="1914842" h="1771229">
                <a:moveTo>
                  <a:pt x="0" y="0"/>
                </a:moveTo>
                <a:lnTo>
                  <a:pt x="1914842" y="0"/>
                </a:lnTo>
                <a:lnTo>
                  <a:pt x="1914842" y="1771230"/>
                </a:lnTo>
                <a:lnTo>
                  <a:pt x="0" y="177123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4" name="Freeform 24"/>
          <p:cNvSpPr/>
          <p:nvPr/>
        </p:nvSpPr>
        <p:spPr>
          <a:xfrm>
            <a:off x="10581927" y="2319641"/>
            <a:ext cx="6677373" cy="7082951"/>
          </a:xfrm>
          <a:custGeom>
            <a:avLst/>
            <a:gdLst/>
            <a:ahLst/>
            <a:cxnLst/>
            <a:rect l="l" t="t" r="r" b="b"/>
            <a:pathLst>
              <a:path w="6677373" h="7082951">
                <a:moveTo>
                  <a:pt x="0" y="0"/>
                </a:moveTo>
                <a:lnTo>
                  <a:pt x="6677373" y="0"/>
                </a:lnTo>
                <a:lnTo>
                  <a:pt x="6677373" y="7082950"/>
                </a:lnTo>
                <a:lnTo>
                  <a:pt x="0" y="7082950"/>
                </a:lnTo>
                <a:lnTo>
                  <a:pt x="0" y="0"/>
                </a:lnTo>
                <a:close/>
              </a:path>
            </a:pathLst>
          </a:custGeom>
          <a:blipFill>
            <a:blip r:embed="rId12">
              <a:extLst>
                <a:ext uri="{96DAC541-7B7A-43D3-8B79-37D633B846F1}">
                  <asvg:svgBlip xmlns:asvg="http://schemas.microsoft.com/office/drawing/2016/SVG/main" r:embed="rId13"/>
                </a:ext>
              </a:extLst>
            </a:blip>
            <a:stretch>
              <a:fillRect b="-12342"/>
            </a:stretch>
          </a:blipFill>
        </p:spPr>
        <p:txBody>
          <a:bodyPr/>
          <a:lstStyle/>
          <a:p>
            <a:endParaRPr lang="da-DK"/>
          </a:p>
        </p:txBody>
      </p:sp>
      <p:sp>
        <p:nvSpPr>
          <p:cNvPr id="25" name="TextBox 25"/>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6" name="TextBox 26"/>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7" name="TextBox 27"/>
          <p:cNvSpPr txBox="1"/>
          <p:nvPr/>
        </p:nvSpPr>
        <p:spPr>
          <a:xfrm>
            <a:off x="2437966"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AV MIN MAVE</a:t>
            </a:r>
          </a:p>
        </p:txBody>
      </p:sp>
      <p:sp>
        <p:nvSpPr>
          <p:cNvPr id="28" name="TextBox 28"/>
          <p:cNvSpPr txBox="1"/>
          <p:nvPr/>
        </p:nvSpPr>
        <p:spPr>
          <a:xfrm>
            <a:off x="2502847" y="3611276"/>
            <a:ext cx="4463811" cy="3655097"/>
          </a:xfrm>
          <a:prstGeom prst="rect">
            <a:avLst/>
          </a:prstGeom>
        </p:spPr>
        <p:txBody>
          <a:bodyPr lIns="0" tIns="0" rIns="0" bIns="0" rtlCol="0" anchor="t">
            <a:spAutoFit/>
          </a:bodyPr>
          <a:lstStyle/>
          <a:p>
            <a:pPr algn="ctr">
              <a:lnSpc>
                <a:spcPts val="2942"/>
              </a:lnSpc>
            </a:pPr>
            <a:r>
              <a:rPr lang="en-US" sz="2101" dirty="0">
                <a:solidFill>
                  <a:srgbClr val="000001"/>
                </a:solidFill>
                <a:latin typeface="Lexend Mega"/>
                <a:ea typeface="Lexend Mega"/>
                <a:cs typeface="Lexend Mega"/>
                <a:sym typeface="Lexend Mega"/>
              </a:rPr>
              <a:t>I EFTERÅRET KOMMER DER SMUKKE RØDE BÆR PÅ BUSKENE (TAKS-BÆR) PÅ MONSTER-LEGEPLADSEN. </a:t>
            </a:r>
          </a:p>
          <a:p>
            <a:pPr algn="ctr">
              <a:lnSpc>
                <a:spcPts val="2942"/>
              </a:lnSpc>
            </a:pPr>
            <a:r>
              <a:rPr lang="en-US" sz="2101" dirty="0">
                <a:solidFill>
                  <a:srgbClr val="000001"/>
                </a:solidFill>
                <a:latin typeface="Lexend Mega"/>
                <a:ea typeface="Lexend Mega"/>
                <a:cs typeface="Lexend Mega"/>
                <a:sym typeface="Lexend Mega"/>
              </a:rPr>
              <a:t>DEM HAR SAGA PLUKKET OG FYLDT EN BLÅ SPAND MED OG SÅ HAR HUN SPIST ALLE BÆRRENE.</a:t>
            </a:r>
          </a:p>
          <a:p>
            <a:pPr algn="ctr">
              <a:lnSpc>
                <a:spcPts val="2942"/>
              </a:lnSpc>
            </a:pPr>
            <a:endParaRPr lang="en-US" sz="2101" dirty="0">
              <a:solidFill>
                <a:srgbClr val="000001"/>
              </a:solidFill>
              <a:latin typeface="Lexend Mega"/>
              <a:ea typeface="Lexend Mega"/>
              <a:cs typeface="Lexend Mega"/>
              <a:sym typeface="Lexend Mega"/>
            </a:endParaRPr>
          </a:p>
        </p:txBody>
      </p:sp>
      <p:sp>
        <p:nvSpPr>
          <p:cNvPr id="30" name="Freeform 14">
            <a:extLst>
              <a:ext uri="{FF2B5EF4-FFF2-40B4-BE49-F238E27FC236}">
                <a16:creationId xmlns:a16="http://schemas.microsoft.com/office/drawing/2014/main" id="{288D8207-F650-6C9E-53D2-9A66FD58CD9B}"/>
              </a:ext>
            </a:extLst>
          </p:cNvPr>
          <p:cNvSpPr/>
          <p:nvPr/>
        </p:nvSpPr>
        <p:spPr>
          <a:xfrm>
            <a:off x="1957987" y="1028699"/>
            <a:ext cx="5553531" cy="8198267"/>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14595000" y="8671097"/>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3" name="Group 13"/>
          <p:cNvGrpSpPr/>
          <p:nvPr/>
        </p:nvGrpSpPr>
        <p:grpSpPr>
          <a:xfrm>
            <a:off x="10138122" y="979258"/>
            <a:ext cx="5578080" cy="8232616"/>
            <a:chOff x="0" y="0"/>
            <a:chExt cx="872147" cy="1255324"/>
          </a:xfrm>
        </p:grpSpPr>
        <p:sp>
          <p:nvSpPr>
            <p:cNvPr id="14" name="Freeform 14"/>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5" name="TextBox 15"/>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6" name="Freeform 16"/>
          <p:cNvSpPr/>
          <p:nvPr/>
        </p:nvSpPr>
        <p:spPr>
          <a:xfrm>
            <a:off x="3226117" y="3702122"/>
            <a:ext cx="5659986" cy="4336964"/>
          </a:xfrm>
          <a:custGeom>
            <a:avLst/>
            <a:gdLst/>
            <a:ahLst/>
            <a:cxnLst/>
            <a:rect l="l" t="t" r="r" b="b"/>
            <a:pathLst>
              <a:path w="5659986" h="4336964">
                <a:moveTo>
                  <a:pt x="0" y="0"/>
                </a:moveTo>
                <a:lnTo>
                  <a:pt x="5659986" y="0"/>
                </a:lnTo>
                <a:lnTo>
                  <a:pt x="5659986" y="4336964"/>
                </a:lnTo>
                <a:lnTo>
                  <a:pt x="0" y="4336964"/>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17" name="Freeform 17"/>
          <p:cNvSpPr/>
          <p:nvPr/>
        </p:nvSpPr>
        <p:spPr>
          <a:xfrm>
            <a:off x="3887492" y="6397950"/>
            <a:ext cx="1325370" cy="1325370"/>
          </a:xfrm>
          <a:custGeom>
            <a:avLst/>
            <a:gdLst/>
            <a:ahLst/>
            <a:cxnLst/>
            <a:rect l="l" t="t" r="r" b="b"/>
            <a:pathLst>
              <a:path w="1325370" h="1325370">
                <a:moveTo>
                  <a:pt x="0" y="0"/>
                </a:moveTo>
                <a:lnTo>
                  <a:pt x="1325370" y="0"/>
                </a:lnTo>
                <a:lnTo>
                  <a:pt x="1325370" y="1325370"/>
                </a:lnTo>
                <a:lnTo>
                  <a:pt x="0" y="13253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18" name="TextBox 1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9" name="TextBox 1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0" name="TextBox 20"/>
          <p:cNvSpPr txBox="1"/>
          <p:nvPr/>
        </p:nvSpPr>
        <p:spPr>
          <a:xfrm>
            <a:off x="10642650" y="2263384"/>
            <a:ext cx="4479199" cy="1306962"/>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DEN UENDELIGE KAMP</a:t>
            </a:r>
          </a:p>
        </p:txBody>
      </p:sp>
      <p:sp>
        <p:nvSpPr>
          <p:cNvPr id="21" name="TextBox 21"/>
          <p:cNvSpPr txBox="1"/>
          <p:nvPr/>
        </p:nvSpPr>
        <p:spPr>
          <a:xfrm>
            <a:off x="10707531" y="3611276"/>
            <a:ext cx="4463811" cy="2187227"/>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MATHIAS, HJALTE, IDA OG CLARA-MONSTER ER IKKE KOMMET IND. DE LØBER STADIG RUNDT OG SPILLER, SELVOM DET HAR RINGET.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14595000" y="8671097"/>
            <a:ext cx="1053698" cy="478490"/>
            <a:chOff x="0" y="0"/>
            <a:chExt cx="277517" cy="126022"/>
          </a:xfrm>
        </p:grpSpPr>
        <p:sp>
          <p:nvSpPr>
            <p:cNvPr id="9" name="Freeform 9"/>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0" name="TextBox 10"/>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1" name="Group 11"/>
          <p:cNvGrpSpPr/>
          <p:nvPr/>
        </p:nvGrpSpPr>
        <p:grpSpPr>
          <a:xfrm>
            <a:off x="10046173" y="853621"/>
            <a:ext cx="5751935" cy="8404679"/>
            <a:chOff x="0" y="-167516"/>
            <a:chExt cx="7669246" cy="11206239"/>
          </a:xfrm>
        </p:grpSpPr>
        <p:sp>
          <p:nvSpPr>
            <p:cNvPr id="12" name="Freeform 12"/>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p:cNvGrpSpPr/>
            <p:nvPr/>
          </p:nvGrpSpPr>
          <p:grpSpPr>
            <a:xfrm>
              <a:off x="6065103" y="10255786"/>
              <a:ext cx="1404931" cy="637987"/>
              <a:chOff x="0" y="0"/>
              <a:chExt cx="277517" cy="126022"/>
            </a:xfrm>
          </p:grpSpPr>
          <p:sp>
            <p:nvSpPr>
              <p:cNvPr id="14" name="Freeform 14"/>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7" name="Group 17"/>
            <p:cNvGrpSpPr/>
            <p:nvPr/>
          </p:nvGrpSpPr>
          <p:grpSpPr>
            <a:xfrm>
              <a:off x="6065103" y="10255786"/>
              <a:ext cx="1404931" cy="637987"/>
              <a:chOff x="0" y="0"/>
              <a:chExt cx="277517" cy="126022"/>
            </a:xfrm>
          </p:grpSpPr>
          <p:sp>
            <p:nvSpPr>
              <p:cNvPr id="18" name="Freeform 18"/>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9" name="TextBox 19"/>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22" name="TextBox 22"/>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3" name="Freeform 23"/>
          <p:cNvSpPr/>
          <p:nvPr/>
        </p:nvSpPr>
        <p:spPr>
          <a:xfrm>
            <a:off x="3046421" y="1966330"/>
            <a:ext cx="5511738" cy="4933005"/>
          </a:xfrm>
          <a:custGeom>
            <a:avLst/>
            <a:gdLst/>
            <a:ahLst/>
            <a:cxnLst/>
            <a:rect l="l" t="t" r="r" b="b"/>
            <a:pathLst>
              <a:path w="5511738" h="4933005">
                <a:moveTo>
                  <a:pt x="0" y="0"/>
                </a:moveTo>
                <a:lnTo>
                  <a:pt x="5511737" y="0"/>
                </a:lnTo>
                <a:lnTo>
                  <a:pt x="5511737" y="4933005"/>
                </a:lnTo>
                <a:lnTo>
                  <a:pt x="0" y="493300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a-DK"/>
          </a:p>
        </p:txBody>
      </p:sp>
      <p:sp>
        <p:nvSpPr>
          <p:cNvPr id="24" name="Freeform 24"/>
          <p:cNvSpPr/>
          <p:nvPr/>
        </p:nvSpPr>
        <p:spPr>
          <a:xfrm>
            <a:off x="4375396" y="3649376"/>
            <a:ext cx="501385" cy="501385"/>
          </a:xfrm>
          <a:custGeom>
            <a:avLst/>
            <a:gdLst/>
            <a:ahLst/>
            <a:cxnLst/>
            <a:rect l="l" t="t" r="r" b="b"/>
            <a:pathLst>
              <a:path w="501385" h="501385">
                <a:moveTo>
                  <a:pt x="0" y="0"/>
                </a:moveTo>
                <a:lnTo>
                  <a:pt x="501385" y="0"/>
                </a:lnTo>
                <a:lnTo>
                  <a:pt x="501385" y="501385"/>
                </a:lnTo>
                <a:lnTo>
                  <a:pt x="0" y="50138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25" name="Freeform 25"/>
          <p:cNvSpPr/>
          <p:nvPr/>
        </p:nvSpPr>
        <p:spPr>
          <a:xfrm>
            <a:off x="6813815" y="3649376"/>
            <a:ext cx="501385" cy="501385"/>
          </a:xfrm>
          <a:custGeom>
            <a:avLst/>
            <a:gdLst/>
            <a:ahLst/>
            <a:cxnLst/>
            <a:rect l="l" t="t" r="r" b="b"/>
            <a:pathLst>
              <a:path w="501385" h="501385">
                <a:moveTo>
                  <a:pt x="0" y="0"/>
                </a:moveTo>
                <a:lnTo>
                  <a:pt x="501385" y="0"/>
                </a:lnTo>
                <a:lnTo>
                  <a:pt x="501385" y="501385"/>
                </a:lnTo>
                <a:lnTo>
                  <a:pt x="0" y="50138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a-DK"/>
          </a:p>
        </p:txBody>
      </p:sp>
      <p:sp>
        <p:nvSpPr>
          <p:cNvPr id="26" name="TextBox 26"/>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7" name="TextBox 27"/>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8" name="TextBox 28"/>
          <p:cNvSpPr txBox="1"/>
          <p:nvPr/>
        </p:nvSpPr>
        <p:spPr>
          <a:xfrm>
            <a:off x="10642650" y="2263384"/>
            <a:ext cx="4479199" cy="1306962"/>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DEN UENDELIGE KAMP</a:t>
            </a:r>
          </a:p>
        </p:txBody>
      </p:sp>
      <p:sp>
        <p:nvSpPr>
          <p:cNvPr id="29" name="TextBox 29"/>
          <p:cNvSpPr txBox="1"/>
          <p:nvPr/>
        </p:nvSpPr>
        <p:spPr>
          <a:xfrm>
            <a:off x="10707531" y="3611276"/>
            <a:ext cx="4463811" cy="3288058"/>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DE HAR HØRT KLOKKEN RINGE, MEN DE HAR LAVET TO HOLD OG AFTALT AT SPILLE TIL 1 MILLION. DE HAR STADIG LANGT OG MENTE DE BLEV NØDT TIL AT SPILLE VIDERE, HVIS DE SKULLE NÅ DET.</a:t>
            </a:r>
          </a:p>
        </p:txBody>
      </p:sp>
      <p:sp>
        <p:nvSpPr>
          <p:cNvPr id="30" name="TextBox 30"/>
          <p:cNvSpPr txBox="1"/>
          <p:nvPr/>
        </p:nvSpPr>
        <p:spPr>
          <a:xfrm>
            <a:off x="4038194" y="3893231"/>
            <a:ext cx="1385340" cy="1371600"/>
          </a:xfrm>
          <a:prstGeom prst="rect">
            <a:avLst/>
          </a:prstGeom>
        </p:spPr>
        <p:txBody>
          <a:bodyPr lIns="0" tIns="0" rIns="0" bIns="0" rtlCol="0" anchor="t">
            <a:spAutoFit/>
          </a:bodyPr>
          <a:lstStyle/>
          <a:p>
            <a:pPr algn="l">
              <a:lnSpc>
                <a:spcPts val="10439"/>
              </a:lnSpc>
              <a:spcBef>
                <a:spcPct val="0"/>
              </a:spcBef>
            </a:pPr>
            <a:r>
              <a:rPr lang="en-US" sz="8699" dirty="0">
                <a:solidFill>
                  <a:srgbClr val="FFFFFF"/>
                </a:solidFill>
                <a:latin typeface="Was Monster"/>
                <a:ea typeface="Was Monster"/>
                <a:cs typeface="Was Monster"/>
                <a:sym typeface="Was Monster"/>
              </a:rPr>
              <a:t>4571</a:t>
            </a:r>
          </a:p>
        </p:txBody>
      </p:sp>
      <p:sp>
        <p:nvSpPr>
          <p:cNvPr id="31" name="TextBox 31"/>
          <p:cNvSpPr txBox="1"/>
          <p:nvPr/>
        </p:nvSpPr>
        <p:spPr>
          <a:xfrm>
            <a:off x="6622530" y="3893231"/>
            <a:ext cx="1385340" cy="1371600"/>
          </a:xfrm>
          <a:prstGeom prst="rect">
            <a:avLst/>
          </a:prstGeom>
        </p:spPr>
        <p:txBody>
          <a:bodyPr lIns="0" tIns="0" rIns="0" bIns="0" rtlCol="0" anchor="t">
            <a:spAutoFit/>
          </a:bodyPr>
          <a:lstStyle/>
          <a:p>
            <a:pPr algn="l">
              <a:lnSpc>
                <a:spcPts val="10439"/>
              </a:lnSpc>
              <a:spcBef>
                <a:spcPct val="0"/>
              </a:spcBef>
            </a:pPr>
            <a:r>
              <a:rPr lang="en-US" sz="8699">
                <a:solidFill>
                  <a:srgbClr val="FFFFFF"/>
                </a:solidFill>
                <a:latin typeface="Was Monster"/>
                <a:ea typeface="Was Monster"/>
                <a:cs typeface="Was Monster"/>
                <a:sym typeface="Was Monster"/>
              </a:rPr>
              <a:t>844</a:t>
            </a:r>
          </a:p>
        </p:txBody>
      </p:sp>
      <p:sp>
        <p:nvSpPr>
          <p:cNvPr id="32" name="TextBox 32"/>
          <p:cNvSpPr txBox="1"/>
          <p:nvPr/>
        </p:nvSpPr>
        <p:spPr>
          <a:xfrm>
            <a:off x="3226117" y="2055871"/>
            <a:ext cx="5332042" cy="1400175"/>
          </a:xfrm>
          <a:prstGeom prst="rect">
            <a:avLst/>
          </a:prstGeom>
        </p:spPr>
        <p:txBody>
          <a:bodyPr lIns="0" tIns="0" rIns="0" bIns="0" rtlCol="0" anchor="t">
            <a:spAutoFit/>
          </a:bodyPr>
          <a:lstStyle/>
          <a:p>
            <a:pPr algn="ctr">
              <a:lnSpc>
                <a:spcPts val="10799"/>
              </a:lnSpc>
              <a:spcBef>
                <a:spcPct val="0"/>
              </a:spcBef>
            </a:pPr>
            <a:r>
              <a:rPr lang="en-US" sz="8999">
                <a:solidFill>
                  <a:srgbClr val="FFFFFF"/>
                </a:solidFill>
                <a:latin typeface="Was Monster"/>
                <a:ea typeface="Was Monster"/>
                <a:cs typeface="Was Monster"/>
                <a:sym typeface="Was Monster"/>
              </a:rPr>
              <a:t>Monsterscore</a:t>
            </a:r>
          </a:p>
        </p:txBody>
      </p:sp>
      <p:sp>
        <p:nvSpPr>
          <p:cNvPr id="33" name="TextBox 33"/>
          <p:cNvSpPr txBox="1"/>
          <p:nvPr/>
        </p:nvSpPr>
        <p:spPr>
          <a:xfrm>
            <a:off x="3769548" y="4964793"/>
            <a:ext cx="1808331" cy="571500"/>
          </a:xfrm>
          <a:prstGeom prst="rect">
            <a:avLst/>
          </a:prstGeom>
        </p:spPr>
        <p:txBody>
          <a:bodyPr lIns="0" tIns="0" rIns="0" bIns="0" rtlCol="0" anchor="t">
            <a:spAutoFit/>
          </a:bodyPr>
          <a:lstStyle/>
          <a:p>
            <a:pPr algn="ctr">
              <a:lnSpc>
                <a:spcPts val="4319"/>
              </a:lnSpc>
              <a:spcBef>
                <a:spcPct val="0"/>
              </a:spcBef>
            </a:pPr>
            <a:r>
              <a:rPr lang="en-US" sz="3599">
                <a:solidFill>
                  <a:srgbClr val="FFFFFF"/>
                </a:solidFill>
                <a:latin typeface="Was Monster"/>
                <a:ea typeface="Was Monster"/>
                <a:cs typeface="Was Monster"/>
                <a:sym typeface="Was Monster"/>
              </a:rPr>
              <a:t>Hjemmemonstre</a:t>
            </a:r>
          </a:p>
        </p:txBody>
      </p:sp>
      <p:sp>
        <p:nvSpPr>
          <p:cNvPr id="34" name="TextBox 34"/>
          <p:cNvSpPr txBox="1"/>
          <p:nvPr/>
        </p:nvSpPr>
        <p:spPr>
          <a:xfrm>
            <a:off x="6207967" y="4974318"/>
            <a:ext cx="1808331" cy="571500"/>
          </a:xfrm>
          <a:prstGeom prst="rect">
            <a:avLst/>
          </a:prstGeom>
        </p:spPr>
        <p:txBody>
          <a:bodyPr lIns="0" tIns="0" rIns="0" bIns="0" rtlCol="0" anchor="t">
            <a:spAutoFit/>
          </a:bodyPr>
          <a:lstStyle/>
          <a:p>
            <a:pPr algn="ctr">
              <a:lnSpc>
                <a:spcPts val="4320"/>
              </a:lnSpc>
              <a:spcBef>
                <a:spcPct val="0"/>
              </a:spcBef>
            </a:pPr>
            <a:r>
              <a:rPr lang="en-US" sz="3600">
                <a:solidFill>
                  <a:srgbClr val="FFFFFF"/>
                </a:solidFill>
                <a:latin typeface="Was Monster"/>
                <a:ea typeface="Was Monster"/>
                <a:cs typeface="Was Monster"/>
                <a:sym typeface="Was Monster"/>
              </a:rPr>
              <a:t>Udemonstre</a:t>
            </a:r>
          </a:p>
        </p:txBody>
      </p:sp>
      <p:grpSp>
        <p:nvGrpSpPr>
          <p:cNvPr id="36" name="Group 17">
            <a:extLst>
              <a:ext uri="{FF2B5EF4-FFF2-40B4-BE49-F238E27FC236}">
                <a16:creationId xmlns:a16="http://schemas.microsoft.com/office/drawing/2014/main" id="{A202DB9B-7623-6C1F-3741-4E75D5F09F77}"/>
              </a:ext>
            </a:extLst>
          </p:cNvPr>
          <p:cNvGrpSpPr/>
          <p:nvPr/>
        </p:nvGrpSpPr>
        <p:grpSpPr>
          <a:xfrm>
            <a:off x="10143668" y="1028700"/>
            <a:ext cx="5553532" cy="8180158"/>
            <a:chOff x="0" y="0"/>
            <a:chExt cx="872147" cy="1255324"/>
          </a:xfrm>
        </p:grpSpPr>
        <p:sp>
          <p:nvSpPr>
            <p:cNvPr id="37" name="Freeform 18">
              <a:extLst>
                <a:ext uri="{FF2B5EF4-FFF2-40B4-BE49-F238E27FC236}">
                  <a16:creationId xmlns:a16="http://schemas.microsoft.com/office/drawing/2014/main" id="{281583CB-71C7-0684-A234-67434AFA1F7F}"/>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38" name="TextBox 19">
              <a:extLst>
                <a:ext uri="{FF2B5EF4-FFF2-40B4-BE49-F238E27FC236}">
                  <a16:creationId xmlns:a16="http://schemas.microsoft.com/office/drawing/2014/main" id="{FFE75C60-8C0A-AEFA-9FB3-3CEACA6C7A77}"/>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TextBox 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9" name="TextBox 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0" name="Freeform 10"/>
          <p:cNvSpPr/>
          <p:nvPr/>
        </p:nvSpPr>
        <p:spPr>
          <a:xfrm>
            <a:off x="1975284"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6390316" y="8671097"/>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957987"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5" name="Group 15"/>
          <p:cNvGrpSpPr/>
          <p:nvPr/>
        </p:nvGrpSpPr>
        <p:grpSpPr>
          <a:xfrm>
            <a:off x="1957987" y="1075126"/>
            <a:ext cx="5553531" cy="8136748"/>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
        <p:nvSpPr>
          <p:cNvPr id="18" name="TextBox 18"/>
          <p:cNvSpPr txBox="1"/>
          <p:nvPr/>
        </p:nvSpPr>
        <p:spPr>
          <a:xfrm>
            <a:off x="2437966"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VARME DAGE</a:t>
            </a:r>
          </a:p>
        </p:txBody>
      </p:sp>
      <p:sp>
        <p:nvSpPr>
          <p:cNvPr id="19" name="TextBox 19"/>
          <p:cNvSpPr txBox="1"/>
          <p:nvPr/>
        </p:nvSpPr>
        <p:spPr>
          <a:xfrm>
            <a:off x="2502847" y="3611276"/>
            <a:ext cx="4463811" cy="3288485"/>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MONSTER-JOHANNE ER FORSVUNDET. DER LIGGER KUN EN VANDPYT DER HVOR HUN LEGEDE. MÆRKELIGT, DET HAR ELLERS IKKE REGNET OG SOLEN HAR SVEDT ALTING BRUNT, GULT OG ORANGE.</a:t>
            </a:r>
          </a:p>
        </p:txBody>
      </p:sp>
      <p:sp>
        <p:nvSpPr>
          <p:cNvPr id="20" name="Freeform 20"/>
          <p:cNvSpPr/>
          <p:nvPr/>
        </p:nvSpPr>
        <p:spPr>
          <a:xfrm>
            <a:off x="10329531" y="6690974"/>
            <a:ext cx="5314329" cy="2145660"/>
          </a:xfrm>
          <a:custGeom>
            <a:avLst/>
            <a:gdLst/>
            <a:ahLst/>
            <a:cxnLst/>
            <a:rect l="l" t="t" r="r" b="b"/>
            <a:pathLst>
              <a:path w="5314329" h="2145660">
                <a:moveTo>
                  <a:pt x="0" y="0"/>
                </a:moveTo>
                <a:lnTo>
                  <a:pt x="5314329" y="0"/>
                </a:lnTo>
                <a:lnTo>
                  <a:pt x="5314329" y="2145661"/>
                </a:lnTo>
                <a:lnTo>
                  <a:pt x="0" y="214566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p:cNvGrpSpPr/>
          <p:nvPr/>
        </p:nvGrpSpPr>
        <p:grpSpPr>
          <a:xfrm>
            <a:off x="1841488" y="853621"/>
            <a:ext cx="5751935" cy="8404679"/>
            <a:chOff x="0" y="-167516"/>
            <a:chExt cx="7669246" cy="11206239"/>
          </a:xfrm>
        </p:grpSpPr>
        <p:sp>
          <p:nvSpPr>
            <p:cNvPr id="9" name="Freeform 9"/>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0" name="Group 10"/>
            <p:cNvGrpSpPr/>
            <p:nvPr/>
          </p:nvGrpSpPr>
          <p:grpSpPr>
            <a:xfrm>
              <a:off x="6065103" y="10255786"/>
              <a:ext cx="1404931" cy="637987"/>
              <a:chOff x="0" y="0"/>
              <a:chExt cx="277517" cy="126022"/>
            </a:xfrm>
          </p:grpSpPr>
          <p:sp>
            <p:nvSpPr>
              <p:cNvPr id="11" name="Freeform 11"/>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2" name="TextBox 12"/>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3" name="Freeform 13"/>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4" name="Group 14"/>
            <p:cNvGrpSpPr/>
            <p:nvPr/>
          </p:nvGrpSpPr>
          <p:grpSpPr>
            <a:xfrm>
              <a:off x="6065103" y="10255786"/>
              <a:ext cx="1404931" cy="637987"/>
              <a:chOff x="0" y="0"/>
              <a:chExt cx="277517" cy="126022"/>
            </a:xfrm>
          </p:grpSpPr>
          <p:sp>
            <p:nvSpPr>
              <p:cNvPr id="15" name="Freeform 15"/>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6" name="TextBox 16"/>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9" name="TextBox 19"/>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0" name="Freeform 20"/>
          <p:cNvSpPr/>
          <p:nvPr/>
        </p:nvSpPr>
        <p:spPr>
          <a:xfrm>
            <a:off x="10329531" y="6690974"/>
            <a:ext cx="5314329" cy="2145660"/>
          </a:xfrm>
          <a:custGeom>
            <a:avLst/>
            <a:gdLst/>
            <a:ahLst/>
            <a:cxnLst/>
            <a:rect l="l" t="t" r="r" b="b"/>
            <a:pathLst>
              <a:path w="5314329" h="2145660">
                <a:moveTo>
                  <a:pt x="0" y="0"/>
                </a:moveTo>
                <a:lnTo>
                  <a:pt x="5314329" y="0"/>
                </a:lnTo>
                <a:lnTo>
                  <a:pt x="5314329" y="2145661"/>
                </a:lnTo>
                <a:lnTo>
                  <a:pt x="0" y="2145661"/>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21" name="Freeform 21"/>
          <p:cNvSpPr/>
          <p:nvPr/>
        </p:nvSpPr>
        <p:spPr>
          <a:xfrm>
            <a:off x="12548558" y="7143123"/>
            <a:ext cx="1350560" cy="744496"/>
          </a:xfrm>
          <a:custGeom>
            <a:avLst/>
            <a:gdLst/>
            <a:ahLst/>
            <a:cxnLst/>
            <a:rect l="l" t="t" r="r" b="b"/>
            <a:pathLst>
              <a:path w="1350560" h="744496">
                <a:moveTo>
                  <a:pt x="0" y="0"/>
                </a:moveTo>
                <a:lnTo>
                  <a:pt x="1350560" y="0"/>
                </a:lnTo>
                <a:lnTo>
                  <a:pt x="1350560" y="744496"/>
                </a:lnTo>
                <a:lnTo>
                  <a:pt x="0" y="744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a-DK"/>
          </a:p>
        </p:txBody>
      </p:sp>
      <p:sp>
        <p:nvSpPr>
          <p:cNvPr id="22" name="TextBox 22"/>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3" name="TextBox 23"/>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24" name="TextBox 24"/>
          <p:cNvSpPr txBox="1"/>
          <p:nvPr/>
        </p:nvSpPr>
        <p:spPr>
          <a:xfrm>
            <a:off x="2437966" y="2263384"/>
            <a:ext cx="4479199" cy="723037"/>
          </a:xfrm>
          <a:prstGeom prst="rect">
            <a:avLst/>
          </a:prstGeom>
        </p:spPr>
        <p:txBody>
          <a:bodyPr lIns="0" tIns="0" rIns="0" bIns="0" rtlCol="0" anchor="t">
            <a:spAutoFit/>
          </a:bodyPr>
          <a:lstStyle/>
          <a:p>
            <a:pPr algn="ctr">
              <a:lnSpc>
                <a:spcPts val="4624"/>
              </a:lnSpc>
            </a:pPr>
            <a:r>
              <a:rPr lang="en-US" sz="4203" b="1">
                <a:solidFill>
                  <a:srgbClr val="2F661D"/>
                </a:solidFill>
                <a:latin typeface="Agrandir Narrow Bold"/>
                <a:ea typeface="Agrandir Narrow Bold"/>
                <a:cs typeface="Agrandir Narrow Bold"/>
                <a:sym typeface="Agrandir Narrow Bold"/>
              </a:rPr>
              <a:t>VARME DAGE</a:t>
            </a:r>
          </a:p>
        </p:txBody>
      </p:sp>
      <p:sp>
        <p:nvSpPr>
          <p:cNvPr id="25" name="TextBox 25"/>
          <p:cNvSpPr txBox="1"/>
          <p:nvPr/>
        </p:nvSpPr>
        <p:spPr>
          <a:xfrm>
            <a:off x="2502847" y="3611276"/>
            <a:ext cx="4463811" cy="2553982"/>
          </a:xfrm>
          <a:prstGeom prst="rect">
            <a:avLst/>
          </a:prstGeom>
        </p:spPr>
        <p:txBody>
          <a:bodyPr lIns="0" tIns="0" rIns="0" bIns="0" rtlCol="0" anchor="t">
            <a:spAutoFit/>
          </a:bodyPr>
          <a:lstStyle/>
          <a:p>
            <a:pPr algn="ctr">
              <a:lnSpc>
                <a:spcPts val="2942"/>
              </a:lnSpc>
            </a:pPr>
            <a:r>
              <a:rPr lang="en-US" sz="2101">
                <a:solidFill>
                  <a:srgbClr val="000001"/>
                </a:solidFill>
                <a:latin typeface="Lexend Mega"/>
                <a:ea typeface="Lexend Mega"/>
                <a:cs typeface="Lexend Mega"/>
                <a:sym typeface="Lexend Mega"/>
              </a:rPr>
              <a:t>JOHANNE-MONSTER ER ET KULDE MONSTER. DET ER BLEVET ALT FOR VARMT FOR HENDE OG HUN ER SIMPELTHEN SMELTET OG ER NU EN VANDPYT.</a:t>
            </a:r>
          </a:p>
        </p:txBody>
      </p:sp>
      <p:sp>
        <p:nvSpPr>
          <p:cNvPr id="27" name="Freeform 14">
            <a:extLst>
              <a:ext uri="{FF2B5EF4-FFF2-40B4-BE49-F238E27FC236}">
                <a16:creationId xmlns:a16="http://schemas.microsoft.com/office/drawing/2014/main" id="{BBBF214D-BA4B-A753-C303-21E4A41279C8}"/>
              </a:ext>
            </a:extLst>
          </p:cNvPr>
          <p:cNvSpPr/>
          <p:nvPr/>
        </p:nvSpPr>
        <p:spPr>
          <a:xfrm>
            <a:off x="1957987" y="1028699"/>
            <a:ext cx="5553531" cy="8198267"/>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TextBox 8"/>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9" name="TextBox 9"/>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0" name="Freeform 10"/>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p:cNvGrpSpPr/>
          <p:nvPr/>
        </p:nvGrpSpPr>
        <p:grpSpPr>
          <a:xfrm>
            <a:off x="14595000" y="8671097"/>
            <a:ext cx="1053698" cy="478490"/>
            <a:chOff x="0" y="0"/>
            <a:chExt cx="277517" cy="126022"/>
          </a:xfrm>
        </p:grpSpPr>
        <p:sp>
          <p:nvSpPr>
            <p:cNvPr id="12" name="Freeform 12"/>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5" name="Group 15"/>
          <p:cNvGrpSpPr/>
          <p:nvPr/>
        </p:nvGrpSpPr>
        <p:grpSpPr>
          <a:xfrm>
            <a:off x="10162671" y="1075126"/>
            <a:ext cx="5553531" cy="8136748"/>
            <a:chOff x="0" y="0"/>
            <a:chExt cx="872147" cy="1255324"/>
          </a:xfrm>
        </p:grpSpPr>
        <p:sp>
          <p:nvSpPr>
            <p:cNvPr id="16" name="Freeform 16"/>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9FE15-5BC2-0590-079D-2A79CA0D1F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1CEF260-31D3-F01A-61BC-9C4F2516D7EC}"/>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38F3DD31-1484-E64F-EBEA-0B4CF7EB9C5C}"/>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a:extLst>
              <a:ext uri="{FF2B5EF4-FFF2-40B4-BE49-F238E27FC236}">
                <a16:creationId xmlns:a16="http://schemas.microsoft.com/office/drawing/2014/main" id="{5F2C4395-1626-9DCF-2B4E-C3BC6ECE8C47}"/>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36B007BE-B88E-A494-D4F3-AFB6611C6129}"/>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2BE6B402-4B41-9A03-F853-7B0700E4F0CA}"/>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0F054BC4-8F84-F161-3D66-B957943C4EFB}"/>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a:extLst>
              <a:ext uri="{FF2B5EF4-FFF2-40B4-BE49-F238E27FC236}">
                <a16:creationId xmlns:a16="http://schemas.microsoft.com/office/drawing/2014/main" id="{AB4385EC-0481-0098-4CD2-324D035CE397}"/>
              </a:ext>
            </a:extLst>
          </p:cNvPr>
          <p:cNvGrpSpPr/>
          <p:nvPr/>
        </p:nvGrpSpPr>
        <p:grpSpPr>
          <a:xfrm>
            <a:off x="14595000" y="8671097"/>
            <a:ext cx="1053698" cy="478490"/>
            <a:chOff x="0" y="0"/>
            <a:chExt cx="277517" cy="126022"/>
          </a:xfrm>
        </p:grpSpPr>
        <p:sp>
          <p:nvSpPr>
            <p:cNvPr id="9" name="Freeform 9">
              <a:extLst>
                <a:ext uri="{FF2B5EF4-FFF2-40B4-BE49-F238E27FC236}">
                  <a16:creationId xmlns:a16="http://schemas.microsoft.com/office/drawing/2014/main" id="{409903C4-2BBA-1280-4241-4B24552D65F7}"/>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0" name="TextBox 10">
              <a:extLst>
                <a:ext uri="{FF2B5EF4-FFF2-40B4-BE49-F238E27FC236}">
                  <a16:creationId xmlns:a16="http://schemas.microsoft.com/office/drawing/2014/main" id="{CFF1CDF8-83EB-7EBF-53B6-6D18D29CE5FB}"/>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1" name="Group 11">
            <a:extLst>
              <a:ext uri="{FF2B5EF4-FFF2-40B4-BE49-F238E27FC236}">
                <a16:creationId xmlns:a16="http://schemas.microsoft.com/office/drawing/2014/main" id="{985D126B-2EC1-3977-3DFD-E9EB582FB8A6}"/>
              </a:ext>
            </a:extLst>
          </p:cNvPr>
          <p:cNvGrpSpPr/>
          <p:nvPr/>
        </p:nvGrpSpPr>
        <p:grpSpPr>
          <a:xfrm>
            <a:off x="10046173" y="853621"/>
            <a:ext cx="5751935" cy="8404679"/>
            <a:chOff x="0" y="-167516"/>
            <a:chExt cx="7669246" cy="11206239"/>
          </a:xfrm>
        </p:grpSpPr>
        <p:sp>
          <p:nvSpPr>
            <p:cNvPr id="12" name="Freeform 12">
              <a:extLst>
                <a:ext uri="{FF2B5EF4-FFF2-40B4-BE49-F238E27FC236}">
                  <a16:creationId xmlns:a16="http://schemas.microsoft.com/office/drawing/2014/main" id="{ACF398AE-5A0B-0816-0C50-99B35B33DD6D}"/>
                </a:ext>
              </a:extLst>
            </p:cNvPr>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a:extLst>
                <a:ext uri="{FF2B5EF4-FFF2-40B4-BE49-F238E27FC236}">
                  <a16:creationId xmlns:a16="http://schemas.microsoft.com/office/drawing/2014/main" id="{B00455DE-922B-0B1A-0116-02BA9A2E5D0D}"/>
                </a:ext>
              </a:extLst>
            </p:cNvPr>
            <p:cNvGrpSpPr/>
            <p:nvPr/>
          </p:nvGrpSpPr>
          <p:grpSpPr>
            <a:xfrm>
              <a:off x="6065103" y="10255786"/>
              <a:ext cx="1404931" cy="637987"/>
              <a:chOff x="0" y="0"/>
              <a:chExt cx="277517" cy="126022"/>
            </a:xfrm>
          </p:grpSpPr>
          <p:sp>
            <p:nvSpPr>
              <p:cNvPr id="14" name="Freeform 14">
                <a:extLst>
                  <a:ext uri="{FF2B5EF4-FFF2-40B4-BE49-F238E27FC236}">
                    <a16:creationId xmlns:a16="http://schemas.microsoft.com/office/drawing/2014/main" id="{B261898A-122A-921C-9719-C0D8E5455985}"/>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a:extLst>
                  <a:ext uri="{FF2B5EF4-FFF2-40B4-BE49-F238E27FC236}">
                    <a16:creationId xmlns:a16="http://schemas.microsoft.com/office/drawing/2014/main" id="{1C852C3E-900A-2789-3788-807084F3ECFA}"/>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a:extLst>
                <a:ext uri="{FF2B5EF4-FFF2-40B4-BE49-F238E27FC236}">
                  <a16:creationId xmlns:a16="http://schemas.microsoft.com/office/drawing/2014/main" id="{11525337-F079-AE46-0EFD-E2E3845F43A6}"/>
                </a:ext>
              </a:extLst>
            </p:cNvPr>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7" name="Group 17">
              <a:extLst>
                <a:ext uri="{FF2B5EF4-FFF2-40B4-BE49-F238E27FC236}">
                  <a16:creationId xmlns:a16="http://schemas.microsoft.com/office/drawing/2014/main" id="{B49C5D16-4924-E555-111C-FD08F7CA94EE}"/>
                </a:ext>
              </a:extLst>
            </p:cNvPr>
            <p:cNvGrpSpPr/>
            <p:nvPr/>
          </p:nvGrpSpPr>
          <p:grpSpPr>
            <a:xfrm>
              <a:off x="6065103" y="10255786"/>
              <a:ext cx="1404931" cy="637987"/>
              <a:chOff x="0" y="0"/>
              <a:chExt cx="277517" cy="126022"/>
            </a:xfrm>
          </p:grpSpPr>
          <p:sp>
            <p:nvSpPr>
              <p:cNvPr id="18" name="Freeform 18">
                <a:extLst>
                  <a:ext uri="{FF2B5EF4-FFF2-40B4-BE49-F238E27FC236}">
                    <a16:creationId xmlns:a16="http://schemas.microsoft.com/office/drawing/2014/main" id="{FF694307-3883-6618-0103-3DE148686CEC}"/>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9" name="TextBox 19">
                <a:extLst>
                  <a:ext uri="{FF2B5EF4-FFF2-40B4-BE49-F238E27FC236}">
                    <a16:creationId xmlns:a16="http://schemas.microsoft.com/office/drawing/2014/main" id="{E817A0FF-3F1F-EF42-111A-66D57CC1899F}"/>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22" name="TextBox 22">
              <a:extLst>
                <a:ext uri="{FF2B5EF4-FFF2-40B4-BE49-F238E27FC236}">
                  <a16:creationId xmlns:a16="http://schemas.microsoft.com/office/drawing/2014/main" id="{83A07A89-BF60-D80E-D33C-0A664647E9D0}"/>
                </a:ext>
              </a:extLst>
            </p:cNvPr>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6" name="TextBox 26">
            <a:extLst>
              <a:ext uri="{FF2B5EF4-FFF2-40B4-BE49-F238E27FC236}">
                <a16:creationId xmlns:a16="http://schemas.microsoft.com/office/drawing/2014/main" id="{C61C3393-D948-247D-B6B7-A39AD8135A8E}"/>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7" name="TextBox 27">
            <a:extLst>
              <a:ext uri="{FF2B5EF4-FFF2-40B4-BE49-F238E27FC236}">
                <a16:creationId xmlns:a16="http://schemas.microsoft.com/office/drawing/2014/main" id="{33085F3A-BA49-5917-BDA8-3EBBD5EC6FAD}"/>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37" name="Freeform 18">
            <a:extLst>
              <a:ext uri="{FF2B5EF4-FFF2-40B4-BE49-F238E27FC236}">
                <a16:creationId xmlns:a16="http://schemas.microsoft.com/office/drawing/2014/main" id="{6052D3C1-FFA6-DD25-6083-36FDC3189C61}"/>
              </a:ext>
            </a:extLst>
          </p:cNvPr>
          <p:cNvSpPr/>
          <p:nvPr/>
        </p:nvSpPr>
        <p:spPr>
          <a:xfrm>
            <a:off x="10134600" y="1028700"/>
            <a:ext cx="5553532" cy="8180158"/>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38" name="TextBox 19">
            <a:extLst>
              <a:ext uri="{FF2B5EF4-FFF2-40B4-BE49-F238E27FC236}">
                <a16:creationId xmlns:a16="http://schemas.microsoft.com/office/drawing/2014/main" id="{2DC3EC06-5CBD-9AB3-4CF3-F8003A5E6095}"/>
              </a:ext>
            </a:extLst>
          </p:cNvPr>
          <p:cNvSpPr txBox="1"/>
          <p:nvPr/>
        </p:nvSpPr>
        <p:spPr>
          <a:xfrm>
            <a:off x="10143668" y="904563"/>
            <a:ext cx="5553532" cy="8304295"/>
          </a:xfrm>
          <a:prstGeom prst="rect">
            <a:avLst/>
          </a:prstGeom>
        </p:spPr>
        <p:txBody>
          <a:bodyPr lIns="47035" tIns="47035" rIns="47035" bIns="47035" rtlCol="0" anchor="ctr"/>
          <a:lstStyle/>
          <a:p>
            <a:pPr algn="ctr">
              <a:lnSpc>
                <a:spcPts val="1555"/>
              </a:lnSpc>
            </a:pPr>
            <a:endParaRPr/>
          </a:p>
        </p:txBody>
      </p:sp>
    </p:spTree>
    <p:extLst>
      <p:ext uri="{BB962C8B-B14F-4D97-AF65-F5344CB8AC3E}">
        <p14:creationId xmlns:p14="http://schemas.microsoft.com/office/powerpoint/2010/main" val="3681519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A626E-188B-DD7F-F0ED-E661935A5FE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427BBD-7BF1-3AA5-B7CC-8BC7327CA04A}"/>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9E127CD8-06FA-9354-6F7C-D2AF91C7DEE2}"/>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a:extLst>
              <a:ext uri="{FF2B5EF4-FFF2-40B4-BE49-F238E27FC236}">
                <a16:creationId xmlns:a16="http://schemas.microsoft.com/office/drawing/2014/main" id="{47B8D0D7-F9A8-A485-4139-84436CDD9020}"/>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DC963F92-DA70-8666-AC87-A90694EB7984}"/>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7B5632FF-8237-7D6C-B2EC-1434AD019F57}"/>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AAD0BF6B-4DB3-F4AA-0292-507BDA1F92D0}"/>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TextBox 8">
            <a:extLst>
              <a:ext uri="{FF2B5EF4-FFF2-40B4-BE49-F238E27FC236}">
                <a16:creationId xmlns:a16="http://schemas.microsoft.com/office/drawing/2014/main" id="{62063F65-5074-6134-E84B-6081D5872E02}"/>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9" name="TextBox 9">
            <a:extLst>
              <a:ext uri="{FF2B5EF4-FFF2-40B4-BE49-F238E27FC236}">
                <a16:creationId xmlns:a16="http://schemas.microsoft.com/office/drawing/2014/main" id="{D291ED13-5239-AA82-8A64-74C9E157B327}"/>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0" name="Freeform 10">
            <a:extLst>
              <a:ext uri="{FF2B5EF4-FFF2-40B4-BE49-F238E27FC236}">
                <a16:creationId xmlns:a16="http://schemas.microsoft.com/office/drawing/2014/main" id="{3F7BD5D5-2C77-D756-1527-FAA35D503135}"/>
              </a:ext>
            </a:extLst>
          </p:cNvPr>
          <p:cNvSpPr/>
          <p:nvPr/>
        </p:nvSpPr>
        <p:spPr>
          <a:xfrm>
            <a:off x="1975284"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a:extLst>
              <a:ext uri="{FF2B5EF4-FFF2-40B4-BE49-F238E27FC236}">
                <a16:creationId xmlns:a16="http://schemas.microsoft.com/office/drawing/2014/main" id="{7CDDF4E0-487D-978B-4619-55AF69DF111E}"/>
              </a:ext>
            </a:extLst>
          </p:cNvPr>
          <p:cNvGrpSpPr/>
          <p:nvPr/>
        </p:nvGrpSpPr>
        <p:grpSpPr>
          <a:xfrm>
            <a:off x="6390316" y="8671097"/>
            <a:ext cx="1053698" cy="478490"/>
            <a:chOff x="0" y="0"/>
            <a:chExt cx="277517" cy="126022"/>
          </a:xfrm>
        </p:grpSpPr>
        <p:sp>
          <p:nvSpPr>
            <p:cNvPr id="12" name="Freeform 12">
              <a:extLst>
                <a:ext uri="{FF2B5EF4-FFF2-40B4-BE49-F238E27FC236}">
                  <a16:creationId xmlns:a16="http://schemas.microsoft.com/office/drawing/2014/main" id="{CEFFFE40-A355-6615-0F03-A0A3A2400D56}"/>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a:extLst>
                <a:ext uri="{FF2B5EF4-FFF2-40B4-BE49-F238E27FC236}">
                  <a16:creationId xmlns:a16="http://schemas.microsoft.com/office/drawing/2014/main" id="{5E753D46-93AE-8A99-C1B3-37FBF1B64EF2}"/>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a:extLst>
              <a:ext uri="{FF2B5EF4-FFF2-40B4-BE49-F238E27FC236}">
                <a16:creationId xmlns:a16="http://schemas.microsoft.com/office/drawing/2014/main" id="{C7A9AA9E-F946-EB3A-23A3-52B39CD50521}"/>
              </a:ext>
            </a:extLst>
          </p:cNvPr>
          <p:cNvSpPr/>
          <p:nvPr/>
        </p:nvSpPr>
        <p:spPr>
          <a:xfrm>
            <a:off x="1957987"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5" name="Group 15">
            <a:extLst>
              <a:ext uri="{FF2B5EF4-FFF2-40B4-BE49-F238E27FC236}">
                <a16:creationId xmlns:a16="http://schemas.microsoft.com/office/drawing/2014/main" id="{FFB98212-182F-C7E5-985F-AA5C8695855D}"/>
              </a:ext>
            </a:extLst>
          </p:cNvPr>
          <p:cNvGrpSpPr/>
          <p:nvPr/>
        </p:nvGrpSpPr>
        <p:grpSpPr>
          <a:xfrm>
            <a:off x="1957987" y="1075126"/>
            <a:ext cx="5553531" cy="8136748"/>
            <a:chOff x="0" y="0"/>
            <a:chExt cx="872147" cy="1255324"/>
          </a:xfrm>
        </p:grpSpPr>
        <p:sp>
          <p:nvSpPr>
            <p:cNvPr id="16" name="Freeform 16">
              <a:extLst>
                <a:ext uri="{FF2B5EF4-FFF2-40B4-BE49-F238E27FC236}">
                  <a16:creationId xmlns:a16="http://schemas.microsoft.com/office/drawing/2014/main" id="{EC31862F-58A8-AC9F-6AFA-7AEDA1CDB1EE}"/>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a:extLst>
                <a:ext uri="{FF2B5EF4-FFF2-40B4-BE49-F238E27FC236}">
                  <a16:creationId xmlns:a16="http://schemas.microsoft.com/office/drawing/2014/main" id="{3D6E30CC-4178-574C-A440-56A8E52F17C5}"/>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extLst>
      <p:ext uri="{BB962C8B-B14F-4D97-AF65-F5344CB8AC3E}">
        <p14:creationId xmlns:p14="http://schemas.microsoft.com/office/powerpoint/2010/main" val="2304577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20" name="Freeform 5">
            <a:extLst>
              <a:ext uri="{FF2B5EF4-FFF2-40B4-BE49-F238E27FC236}">
                <a16:creationId xmlns:a16="http://schemas.microsoft.com/office/drawing/2014/main" id="{53E2239D-DD12-178A-EAB1-34A99C1429E9}"/>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4" name="Freeform 4"/>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6" name="Freeform 6"/>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7" name="Freeform 7"/>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a-DK"/>
          </a:p>
        </p:txBody>
      </p:sp>
      <p:sp>
        <p:nvSpPr>
          <p:cNvPr id="8" name="Freeform 8"/>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p:cNvGrpSpPr/>
          <p:nvPr/>
        </p:nvGrpSpPr>
        <p:grpSpPr>
          <a:xfrm>
            <a:off x="6390316" y="8459801"/>
            <a:ext cx="1053698" cy="478490"/>
            <a:chOff x="0" y="0"/>
            <a:chExt cx="277517" cy="126022"/>
          </a:xfrm>
        </p:grpSpPr>
        <p:sp>
          <p:nvSpPr>
            <p:cNvPr id="10" name="Freeform 10"/>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sp>
        <p:nvSpPr>
          <p:cNvPr id="16" name="TextBox 16"/>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7" name="TextBox 17"/>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Freeform 14">
            <a:extLst>
              <a:ext uri="{FF2B5EF4-FFF2-40B4-BE49-F238E27FC236}">
                <a16:creationId xmlns:a16="http://schemas.microsoft.com/office/drawing/2014/main" id="{564FEB89-F4EF-2727-314E-839581D6146F}"/>
              </a:ext>
            </a:extLst>
          </p:cNvPr>
          <p:cNvSpPr/>
          <p:nvPr/>
        </p:nvSpPr>
        <p:spPr>
          <a:xfrm>
            <a:off x="1957987" y="800100"/>
            <a:ext cx="5553531" cy="8198267"/>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124E3-9ADE-056B-2DAE-7273DF0C81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E3D25A-0A61-0EC1-C0FC-5ABAB0C00E03}"/>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969F093F-94B3-BC2A-746C-66A2B1333D4F}"/>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a:extLst>
              <a:ext uri="{FF2B5EF4-FFF2-40B4-BE49-F238E27FC236}">
                <a16:creationId xmlns:a16="http://schemas.microsoft.com/office/drawing/2014/main" id="{DA609C6C-4912-BF7A-6390-538F47AA361D}"/>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5277543F-008F-F58A-9F5F-C294015ED8B3}"/>
              </a:ext>
            </a:extLst>
          </p:cNvPr>
          <p:cNvSpPr/>
          <p:nvPr/>
        </p:nvSpPr>
        <p:spPr>
          <a:xfrm>
            <a:off x="0" y="6121720"/>
            <a:ext cx="18287999"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4A568CB1-D5BB-5696-D14D-AD6F2ADA8959}"/>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DBE7781F-1C7E-6B82-4B43-4424AE9D3A2C}"/>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TextBox 8">
            <a:extLst>
              <a:ext uri="{FF2B5EF4-FFF2-40B4-BE49-F238E27FC236}">
                <a16:creationId xmlns:a16="http://schemas.microsoft.com/office/drawing/2014/main" id="{7A064794-C5EA-67BA-3506-DB7E0916EAFB}"/>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9" name="TextBox 9">
            <a:extLst>
              <a:ext uri="{FF2B5EF4-FFF2-40B4-BE49-F238E27FC236}">
                <a16:creationId xmlns:a16="http://schemas.microsoft.com/office/drawing/2014/main" id="{3F69806F-D09F-35DF-8A10-72B6ECCDF275}"/>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0" name="Freeform 10">
            <a:extLst>
              <a:ext uri="{FF2B5EF4-FFF2-40B4-BE49-F238E27FC236}">
                <a16:creationId xmlns:a16="http://schemas.microsoft.com/office/drawing/2014/main" id="{1088C78D-D2EF-FC30-EBBD-20C1808246A3}"/>
              </a:ext>
            </a:extLst>
          </p:cNvPr>
          <p:cNvSpPr/>
          <p:nvPr/>
        </p:nvSpPr>
        <p:spPr>
          <a:xfrm>
            <a:off x="10179968"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a:extLst>
              <a:ext uri="{FF2B5EF4-FFF2-40B4-BE49-F238E27FC236}">
                <a16:creationId xmlns:a16="http://schemas.microsoft.com/office/drawing/2014/main" id="{0D7F8DFC-1BE1-3510-8F0D-B5122311027A}"/>
              </a:ext>
            </a:extLst>
          </p:cNvPr>
          <p:cNvGrpSpPr/>
          <p:nvPr/>
        </p:nvGrpSpPr>
        <p:grpSpPr>
          <a:xfrm>
            <a:off x="14595000" y="8671097"/>
            <a:ext cx="1053698" cy="478490"/>
            <a:chOff x="0" y="0"/>
            <a:chExt cx="277517" cy="126022"/>
          </a:xfrm>
        </p:grpSpPr>
        <p:sp>
          <p:nvSpPr>
            <p:cNvPr id="12" name="Freeform 12">
              <a:extLst>
                <a:ext uri="{FF2B5EF4-FFF2-40B4-BE49-F238E27FC236}">
                  <a16:creationId xmlns:a16="http://schemas.microsoft.com/office/drawing/2014/main" id="{D4BF9524-5E2B-E346-AA21-5AB475FCBE2A}"/>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a:extLst>
                <a:ext uri="{FF2B5EF4-FFF2-40B4-BE49-F238E27FC236}">
                  <a16:creationId xmlns:a16="http://schemas.microsoft.com/office/drawing/2014/main" id="{11A84AB0-B0F6-CD62-CC3B-1485EA29873B}"/>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a:extLst>
              <a:ext uri="{FF2B5EF4-FFF2-40B4-BE49-F238E27FC236}">
                <a16:creationId xmlns:a16="http://schemas.microsoft.com/office/drawing/2014/main" id="{73AFDFB8-F1E4-99DE-AEA4-5DD420045A12}"/>
              </a:ext>
            </a:extLst>
          </p:cNvPr>
          <p:cNvSpPr/>
          <p:nvPr/>
        </p:nvSpPr>
        <p:spPr>
          <a:xfrm>
            <a:off x="10162671"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5" name="Group 15">
            <a:extLst>
              <a:ext uri="{FF2B5EF4-FFF2-40B4-BE49-F238E27FC236}">
                <a16:creationId xmlns:a16="http://schemas.microsoft.com/office/drawing/2014/main" id="{0901F315-7CAD-FC2B-7AE9-A36DA957BA7B}"/>
              </a:ext>
            </a:extLst>
          </p:cNvPr>
          <p:cNvGrpSpPr/>
          <p:nvPr/>
        </p:nvGrpSpPr>
        <p:grpSpPr>
          <a:xfrm>
            <a:off x="10162671" y="1028700"/>
            <a:ext cx="5553531" cy="8183174"/>
            <a:chOff x="0" y="0"/>
            <a:chExt cx="872147" cy="1255324"/>
          </a:xfrm>
        </p:grpSpPr>
        <p:sp>
          <p:nvSpPr>
            <p:cNvPr id="16" name="Freeform 16">
              <a:extLst>
                <a:ext uri="{FF2B5EF4-FFF2-40B4-BE49-F238E27FC236}">
                  <a16:creationId xmlns:a16="http://schemas.microsoft.com/office/drawing/2014/main" id="{17F26EA7-AC47-C9F9-C752-BF267A22F28C}"/>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a:extLst>
                <a:ext uri="{FF2B5EF4-FFF2-40B4-BE49-F238E27FC236}">
                  <a16:creationId xmlns:a16="http://schemas.microsoft.com/office/drawing/2014/main" id="{66F9324D-7C1C-0510-43E6-5BBD37D738B4}"/>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extLst>
      <p:ext uri="{BB962C8B-B14F-4D97-AF65-F5344CB8AC3E}">
        <p14:creationId xmlns:p14="http://schemas.microsoft.com/office/powerpoint/2010/main" val="3774854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42984-CE5F-94C3-97B8-AACC2F0EFB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A75E2E9-74C9-3AD5-C85B-0865C50F73D2}"/>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5270981B-80DD-4F35-B194-BE9D463D17C0}"/>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a:extLst>
              <a:ext uri="{FF2B5EF4-FFF2-40B4-BE49-F238E27FC236}">
                <a16:creationId xmlns:a16="http://schemas.microsoft.com/office/drawing/2014/main" id="{BBB4B245-3286-006C-2891-25CD4BB75B58}"/>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89D8EE03-14E7-6FAA-3AC7-F09771AAFF94}"/>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49978B4E-DDAF-2D49-F22B-E12B86785458}"/>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F780A8FC-97A4-5F5B-E5AB-2C817997A05C}"/>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grpSp>
        <p:nvGrpSpPr>
          <p:cNvPr id="8" name="Group 8">
            <a:extLst>
              <a:ext uri="{FF2B5EF4-FFF2-40B4-BE49-F238E27FC236}">
                <a16:creationId xmlns:a16="http://schemas.microsoft.com/office/drawing/2014/main" id="{7E2F526C-BF61-8938-3345-57B3185F6BDE}"/>
              </a:ext>
            </a:extLst>
          </p:cNvPr>
          <p:cNvGrpSpPr/>
          <p:nvPr/>
        </p:nvGrpSpPr>
        <p:grpSpPr>
          <a:xfrm>
            <a:off x="14595000" y="8671097"/>
            <a:ext cx="1053698" cy="478490"/>
            <a:chOff x="0" y="0"/>
            <a:chExt cx="277517" cy="126022"/>
          </a:xfrm>
        </p:grpSpPr>
        <p:sp>
          <p:nvSpPr>
            <p:cNvPr id="9" name="Freeform 9">
              <a:extLst>
                <a:ext uri="{FF2B5EF4-FFF2-40B4-BE49-F238E27FC236}">
                  <a16:creationId xmlns:a16="http://schemas.microsoft.com/office/drawing/2014/main" id="{379E7D1B-B73E-0E67-F91D-7D520949C50B}"/>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0" name="TextBox 10">
              <a:extLst>
                <a:ext uri="{FF2B5EF4-FFF2-40B4-BE49-F238E27FC236}">
                  <a16:creationId xmlns:a16="http://schemas.microsoft.com/office/drawing/2014/main" id="{B39255F9-9225-C292-B4FD-3E4FB6FF5725}"/>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grpSp>
        <p:nvGrpSpPr>
          <p:cNvPr id="11" name="Group 11">
            <a:extLst>
              <a:ext uri="{FF2B5EF4-FFF2-40B4-BE49-F238E27FC236}">
                <a16:creationId xmlns:a16="http://schemas.microsoft.com/office/drawing/2014/main" id="{74BEF8A5-9F13-7E0A-4850-2ED7B8325F52}"/>
              </a:ext>
            </a:extLst>
          </p:cNvPr>
          <p:cNvGrpSpPr/>
          <p:nvPr/>
        </p:nvGrpSpPr>
        <p:grpSpPr>
          <a:xfrm>
            <a:off x="10046173" y="853621"/>
            <a:ext cx="5751935" cy="8404679"/>
            <a:chOff x="0" y="-167516"/>
            <a:chExt cx="7669246" cy="11206239"/>
          </a:xfrm>
        </p:grpSpPr>
        <p:sp>
          <p:nvSpPr>
            <p:cNvPr id="12" name="Freeform 12">
              <a:extLst>
                <a:ext uri="{FF2B5EF4-FFF2-40B4-BE49-F238E27FC236}">
                  <a16:creationId xmlns:a16="http://schemas.microsoft.com/office/drawing/2014/main" id="{723B43C2-EE4E-F8FB-6AEF-ECE513C7F4A3}"/>
                </a:ext>
              </a:extLst>
            </p:cNvPr>
            <p:cNvSpPr/>
            <p:nvPr/>
          </p:nvSpPr>
          <p:spPr>
            <a:xfrm>
              <a:off x="178394" y="127824"/>
              <a:ext cx="7358583" cy="10765949"/>
            </a:xfrm>
            <a:custGeom>
              <a:avLst/>
              <a:gdLst/>
              <a:ahLst/>
              <a:cxnLst/>
              <a:rect l="l" t="t" r="r" b="b"/>
              <a:pathLst>
                <a:path w="7358583" h="10765949">
                  <a:moveTo>
                    <a:pt x="0" y="0"/>
                  </a:moveTo>
                  <a:lnTo>
                    <a:pt x="7358583" y="0"/>
                  </a:lnTo>
                  <a:lnTo>
                    <a:pt x="7358583" y="10765949"/>
                  </a:lnTo>
                  <a:lnTo>
                    <a:pt x="0" y="1076594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3" name="Group 13">
              <a:extLst>
                <a:ext uri="{FF2B5EF4-FFF2-40B4-BE49-F238E27FC236}">
                  <a16:creationId xmlns:a16="http://schemas.microsoft.com/office/drawing/2014/main" id="{9B23C7E5-1547-0D84-BE94-DE869D6802ED}"/>
                </a:ext>
              </a:extLst>
            </p:cNvPr>
            <p:cNvGrpSpPr/>
            <p:nvPr/>
          </p:nvGrpSpPr>
          <p:grpSpPr>
            <a:xfrm>
              <a:off x="6065103" y="10255786"/>
              <a:ext cx="1404931" cy="637987"/>
              <a:chOff x="0" y="0"/>
              <a:chExt cx="277517" cy="126022"/>
            </a:xfrm>
          </p:grpSpPr>
          <p:sp>
            <p:nvSpPr>
              <p:cNvPr id="14" name="Freeform 14">
                <a:extLst>
                  <a:ext uri="{FF2B5EF4-FFF2-40B4-BE49-F238E27FC236}">
                    <a16:creationId xmlns:a16="http://schemas.microsoft.com/office/drawing/2014/main" id="{B35593A5-4301-0B69-CA4C-547BE0D21BB5}"/>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5" name="TextBox 15">
                <a:extLst>
                  <a:ext uri="{FF2B5EF4-FFF2-40B4-BE49-F238E27FC236}">
                    <a16:creationId xmlns:a16="http://schemas.microsoft.com/office/drawing/2014/main" id="{AD8FF6E0-DF79-CAC7-72B8-BBD5A43C02FC}"/>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6" name="Freeform 16">
              <a:extLst>
                <a:ext uri="{FF2B5EF4-FFF2-40B4-BE49-F238E27FC236}">
                  <a16:creationId xmlns:a16="http://schemas.microsoft.com/office/drawing/2014/main" id="{A66AA5A9-5E9F-0314-5E8C-E756BF5FA4EC}"/>
                </a:ext>
              </a:extLst>
            </p:cNvPr>
            <p:cNvSpPr/>
            <p:nvPr/>
          </p:nvSpPr>
          <p:spPr>
            <a:xfrm>
              <a:off x="155332" y="65923"/>
              <a:ext cx="7404708" cy="1554989"/>
            </a:xfrm>
            <a:custGeom>
              <a:avLst/>
              <a:gdLst/>
              <a:ahLst/>
              <a:cxnLst/>
              <a:rect l="l" t="t" r="r" b="b"/>
              <a:pathLst>
                <a:path w="7404708" h="1554989">
                  <a:moveTo>
                    <a:pt x="0" y="0"/>
                  </a:moveTo>
                  <a:lnTo>
                    <a:pt x="7404708" y="0"/>
                  </a:lnTo>
                  <a:lnTo>
                    <a:pt x="7404708" y="1554989"/>
                  </a:lnTo>
                  <a:lnTo>
                    <a:pt x="0" y="1554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7" name="Group 17">
              <a:extLst>
                <a:ext uri="{FF2B5EF4-FFF2-40B4-BE49-F238E27FC236}">
                  <a16:creationId xmlns:a16="http://schemas.microsoft.com/office/drawing/2014/main" id="{752C31D5-7FA8-3166-2681-B7DE57756850}"/>
                </a:ext>
              </a:extLst>
            </p:cNvPr>
            <p:cNvGrpSpPr/>
            <p:nvPr/>
          </p:nvGrpSpPr>
          <p:grpSpPr>
            <a:xfrm>
              <a:off x="6065103" y="10255786"/>
              <a:ext cx="1404931" cy="637987"/>
              <a:chOff x="0" y="0"/>
              <a:chExt cx="277517" cy="126022"/>
            </a:xfrm>
          </p:grpSpPr>
          <p:sp>
            <p:nvSpPr>
              <p:cNvPr id="18" name="Freeform 18">
                <a:extLst>
                  <a:ext uri="{FF2B5EF4-FFF2-40B4-BE49-F238E27FC236}">
                    <a16:creationId xmlns:a16="http://schemas.microsoft.com/office/drawing/2014/main" id="{7F72873D-C958-F686-8D33-AED89949EC28}"/>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9" name="TextBox 19">
                <a:extLst>
                  <a:ext uri="{FF2B5EF4-FFF2-40B4-BE49-F238E27FC236}">
                    <a16:creationId xmlns:a16="http://schemas.microsoft.com/office/drawing/2014/main" id="{139C249C-A68F-48B5-29B6-E6F6EE256387}"/>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22" name="TextBox 22">
              <a:extLst>
                <a:ext uri="{FF2B5EF4-FFF2-40B4-BE49-F238E27FC236}">
                  <a16:creationId xmlns:a16="http://schemas.microsoft.com/office/drawing/2014/main" id="{A64116FF-0077-7B0E-81DA-776C66A3D8D4}"/>
                </a:ext>
              </a:extLst>
            </p:cNvPr>
            <p:cNvSpPr txBox="1"/>
            <p:nvPr/>
          </p:nvSpPr>
          <p:spPr>
            <a:xfrm>
              <a:off x="0" y="-167516"/>
              <a:ext cx="7669246" cy="11206239"/>
            </a:xfrm>
            <a:prstGeom prst="rect">
              <a:avLst/>
            </a:prstGeom>
          </p:spPr>
          <p:txBody>
            <a:bodyPr lIns="47035" tIns="47035" rIns="47035" bIns="47035" rtlCol="0" anchor="ctr"/>
            <a:lstStyle/>
            <a:p>
              <a:pPr algn="ctr">
                <a:lnSpc>
                  <a:spcPts val="1555"/>
                </a:lnSpc>
              </a:pPr>
              <a:endParaRPr/>
            </a:p>
          </p:txBody>
        </p:sp>
      </p:grpSp>
      <p:sp>
        <p:nvSpPr>
          <p:cNvPr id="26" name="TextBox 26">
            <a:extLst>
              <a:ext uri="{FF2B5EF4-FFF2-40B4-BE49-F238E27FC236}">
                <a16:creationId xmlns:a16="http://schemas.microsoft.com/office/drawing/2014/main" id="{C55F02E6-E9D3-0ED9-F8DD-99E8AA24C2AA}"/>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27" name="TextBox 27">
            <a:extLst>
              <a:ext uri="{FF2B5EF4-FFF2-40B4-BE49-F238E27FC236}">
                <a16:creationId xmlns:a16="http://schemas.microsoft.com/office/drawing/2014/main" id="{0DF4ADA4-0C14-87E9-4C5F-6243C6A68931}"/>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37" name="Freeform 18">
            <a:extLst>
              <a:ext uri="{FF2B5EF4-FFF2-40B4-BE49-F238E27FC236}">
                <a16:creationId xmlns:a16="http://schemas.microsoft.com/office/drawing/2014/main" id="{37EF3F50-0200-9E9B-16F2-F14ADDA31C7C}"/>
              </a:ext>
            </a:extLst>
          </p:cNvPr>
          <p:cNvSpPr/>
          <p:nvPr/>
        </p:nvSpPr>
        <p:spPr>
          <a:xfrm>
            <a:off x="10134600" y="1028700"/>
            <a:ext cx="5553532" cy="8180158"/>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dirty="0"/>
          </a:p>
        </p:txBody>
      </p:sp>
      <p:sp>
        <p:nvSpPr>
          <p:cNvPr id="38" name="TextBox 19">
            <a:extLst>
              <a:ext uri="{FF2B5EF4-FFF2-40B4-BE49-F238E27FC236}">
                <a16:creationId xmlns:a16="http://schemas.microsoft.com/office/drawing/2014/main" id="{6A60288F-9EB2-B637-F0D1-0448B1833838}"/>
              </a:ext>
            </a:extLst>
          </p:cNvPr>
          <p:cNvSpPr txBox="1"/>
          <p:nvPr/>
        </p:nvSpPr>
        <p:spPr>
          <a:xfrm>
            <a:off x="10143668" y="904563"/>
            <a:ext cx="5553532" cy="8304295"/>
          </a:xfrm>
          <a:prstGeom prst="rect">
            <a:avLst/>
          </a:prstGeom>
        </p:spPr>
        <p:txBody>
          <a:bodyPr lIns="47035" tIns="47035" rIns="47035" bIns="47035" rtlCol="0" anchor="ctr"/>
          <a:lstStyle/>
          <a:p>
            <a:pPr algn="ctr">
              <a:lnSpc>
                <a:spcPts val="1555"/>
              </a:lnSpc>
            </a:pPr>
            <a:endParaRPr/>
          </a:p>
        </p:txBody>
      </p:sp>
    </p:spTree>
    <p:extLst>
      <p:ext uri="{BB962C8B-B14F-4D97-AF65-F5344CB8AC3E}">
        <p14:creationId xmlns:p14="http://schemas.microsoft.com/office/powerpoint/2010/main" val="36549913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D958A-6A2A-CAAC-6812-158AE98C50F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BF716A-F94E-4347-8426-F06FE5D21A8F}"/>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F6D63C83-4BBC-1798-4ABA-894FF9EF5A46}"/>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a:p>
        </p:txBody>
      </p:sp>
      <p:sp>
        <p:nvSpPr>
          <p:cNvPr id="4" name="Freeform 4">
            <a:extLst>
              <a:ext uri="{FF2B5EF4-FFF2-40B4-BE49-F238E27FC236}">
                <a16:creationId xmlns:a16="http://schemas.microsoft.com/office/drawing/2014/main" id="{E528F43C-EE1B-C80B-9800-E7F7BD486A04}"/>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1E97DA8C-C5AC-7A00-D892-4D9F8687A15E}"/>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5696EAA4-FB66-D7A0-22D9-4A7FF0A26E38}"/>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C81A160A-9F68-061F-F080-0F7330D41352}"/>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TextBox 8">
            <a:extLst>
              <a:ext uri="{FF2B5EF4-FFF2-40B4-BE49-F238E27FC236}">
                <a16:creationId xmlns:a16="http://schemas.microsoft.com/office/drawing/2014/main" id="{EE7B5D25-8550-E1D0-E356-2AEBFB4A97E0}"/>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9" name="TextBox 9">
            <a:extLst>
              <a:ext uri="{FF2B5EF4-FFF2-40B4-BE49-F238E27FC236}">
                <a16:creationId xmlns:a16="http://schemas.microsoft.com/office/drawing/2014/main" id="{75A9CE87-5FBB-9B57-5CF0-88F3F8E7B0B1}"/>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0" name="Freeform 10">
            <a:extLst>
              <a:ext uri="{FF2B5EF4-FFF2-40B4-BE49-F238E27FC236}">
                <a16:creationId xmlns:a16="http://schemas.microsoft.com/office/drawing/2014/main" id="{A88CEE0F-B002-93B2-47EA-495AA9C541AA}"/>
              </a:ext>
            </a:extLst>
          </p:cNvPr>
          <p:cNvSpPr/>
          <p:nvPr/>
        </p:nvSpPr>
        <p:spPr>
          <a:xfrm>
            <a:off x="1975284" y="1075126"/>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11" name="Group 11">
            <a:extLst>
              <a:ext uri="{FF2B5EF4-FFF2-40B4-BE49-F238E27FC236}">
                <a16:creationId xmlns:a16="http://schemas.microsoft.com/office/drawing/2014/main" id="{B2F47264-FE32-79D6-E1B4-D26A893C11B1}"/>
              </a:ext>
            </a:extLst>
          </p:cNvPr>
          <p:cNvGrpSpPr/>
          <p:nvPr/>
        </p:nvGrpSpPr>
        <p:grpSpPr>
          <a:xfrm>
            <a:off x="6390316" y="8671097"/>
            <a:ext cx="1053698" cy="478490"/>
            <a:chOff x="0" y="0"/>
            <a:chExt cx="277517" cy="126022"/>
          </a:xfrm>
        </p:grpSpPr>
        <p:sp>
          <p:nvSpPr>
            <p:cNvPr id="12" name="Freeform 12">
              <a:extLst>
                <a:ext uri="{FF2B5EF4-FFF2-40B4-BE49-F238E27FC236}">
                  <a16:creationId xmlns:a16="http://schemas.microsoft.com/office/drawing/2014/main" id="{F861B68F-7D99-78A9-8904-7A202EEC491A}"/>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3" name="TextBox 13">
              <a:extLst>
                <a:ext uri="{FF2B5EF4-FFF2-40B4-BE49-F238E27FC236}">
                  <a16:creationId xmlns:a16="http://schemas.microsoft.com/office/drawing/2014/main" id="{3D13F08D-4D9F-BAB7-B213-0F82CB77AC46}"/>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4" name="Freeform 14">
            <a:extLst>
              <a:ext uri="{FF2B5EF4-FFF2-40B4-BE49-F238E27FC236}">
                <a16:creationId xmlns:a16="http://schemas.microsoft.com/office/drawing/2014/main" id="{5E5E0755-E124-8EEE-00A6-531A8C4B07BE}"/>
              </a:ext>
            </a:extLst>
          </p:cNvPr>
          <p:cNvSpPr/>
          <p:nvPr/>
        </p:nvSpPr>
        <p:spPr>
          <a:xfrm>
            <a:off x="1957987" y="1028700"/>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grpSp>
        <p:nvGrpSpPr>
          <p:cNvPr id="15" name="Group 15">
            <a:extLst>
              <a:ext uri="{FF2B5EF4-FFF2-40B4-BE49-F238E27FC236}">
                <a16:creationId xmlns:a16="http://schemas.microsoft.com/office/drawing/2014/main" id="{35EE1831-F76C-F409-2817-E0B96D6D861D}"/>
              </a:ext>
            </a:extLst>
          </p:cNvPr>
          <p:cNvGrpSpPr/>
          <p:nvPr/>
        </p:nvGrpSpPr>
        <p:grpSpPr>
          <a:xfrm>
            <a:off x="1957987" y="1075126"/>
            <a:ext cx="5553531" cy="8136748"/>
            <a:chOff x="0" y="0"/>
            <a:chExt cx="872147" cy="1255324"/>
          </a:xfrm>
        </p:grpSpPr>
        <p:sp>
          <p:nvSpPr>
            <p:cNvPr id="16" name="Freeform 16">
              <a:extLst>
                <a:ext uri="{FF2B5EF4-FFF2-40B4-BE49-F238E27FC236}">
                  <a16:creationId xmlns:a16="http://schemas.microsoft.com/office/drawing/2014/main" id="{09E6C7B2-9EBC-D8CF-3143-F3C7DE62F17B}"/>
                </a:ext>
              </a:extLst>
            </p:cNvPr>
            <p:cNvSpPr/>
            <p:nvPr/>
          </p:nvSpPr>
          <p:spPr>
            <a:xfrm>
              <a:off x="0" y="0"/>
              <a:ext cx="872147" cy="1255324"/>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6FE034"/>
              </a:solidFill>
              <a:prstDash val="solid"/>
              <a:miter/>
            </a:ln>
          </p:spPr>
          <p:txBody>
            <a:bodyPr/>
            <a:lstStyle/>
            <a:p>
              <a:endParaRPr lang="da-DK"/>
            </a:p>
          </p:txBody>
        </p:sp>
        <p:sp>
          <p:nvSpPr>
            <p:cNvPr id="17" name="TextBox 17">
              <a:extLst>
                <a:ext uri="{FF2B5EF4-FFF2-40B4-BE49-F238E27FC236}">
                  <a16:creationId xmlns:a16="http://schemas.microsoft.com/office/drawing/2014/main" id="{D964D24D-E028-BAC7-5EA8-98AA69EE1758}"/>
                </a:ext>
              </a:extLst>
            </p:cNvPr>
            <p:cNvSpPr txBox="1"/>
            <p:nvPr/>
          </p:nvSpPr>
          <p:spPr>
            <a:xfrm>
              <a:off x="0" y="-19050"/>
              <a:ext cx="872147" cy="1274374"/>
            </a:xfrm>
            <a:prstGeom prst="rect">
              <a:avLst/>
            </a:prstGeom>
          </p:spPr>
          <p:txBody>
            <a:bodyPr lIns="47035" tIns="47035" rIns="47035" bIns="47035" rtlCol="0" anchor="ctr"/>
            <a:lstStyle/>
            <a:p>
              <a:pPr algn="ctr">
                <a:lnSpc>
                  <a:spcPts val="1555"/>
                </a:lnSpc>
              </a:pPr>
              <a:endParaRPr/>
            </a:p>
          </p:txBody>
        </p:sp>
      </p:grpSp>
    </p:spTree>
    <p:extLst>
      <p:ext uri="{BB962C8B-B14F-4D97-AF65-F5344CB8AC3E}">
        <p14:creationId xmlns:p14="http://schemas.microsoft.com/office/powerpoint/2010/main" val="1445108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A4C00-740D-3E00-56D2-AC82993F5F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93301F-9927-571A-3D43-C4AF6C69AF58}"/>
              </a:ext>
            </a:extLst>
          </p:cNvPr>
          <p:cNvSpPr/>
          <p:nvPr/>
        </p:nvSpPr>
        <p:spPr>
          <a:xfrm>
            <a:off x="0" y="-1"/>
            <a:ext cx="18288000" cy="4907483"/>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3" name="Freeform 3">
            <a:extLst>
              <a:ext uri="{FF2B5EF4-FFF2-40B4-BE49-F238E27FC236}">
                <a16:creationId xmlns:a16="http://schemas.microsoft.com/office/drawing/2014/main" id="{B4314768-B39F-20C5-B1AC-967ECBB21417}"/>
              </a:ext>
            </a:extLst>
          </p:cNvPr>
          <p:cNvSpPr/>
          <p:nvPr/>
        </p:nvSpPr>
        <p:spPr>
          <a:xfrm>
            <a:off x="1" y="2247914"/>
            <a:ext cx="18288000" cy="5791172"/>
          </a:xfrm>
          <a:custGeom>
            <a:avLst/>
            <a:gdLst/>
            <a:ahLst/>
            <a:cxnLst/>
            <a:rect l="l" t="t" r="r" b="b"/>
            <a:pathLst>
              <a:path w="18681201" h="5791172">
                <a:moveTo>
                  <a:pt x="0" y="0"/>
                </a:moveTo>
                <a:lnTo>
                  <a:pt x="18681201" y="0"/>
                </a:lnTo>
                <a:lnTo>
                  <a:pt x="18681201" y="5791172"/>
                </a:lnTo>
                <a:lnTo>
                  <a:pt x="0" y="5791172"/>
                </a:lnTo>
                <a:lnTo>
                  <a:pt x="0" y="0"/>
                </a:lnTo>
                <a:close/>
              </a:path>
            </a:pathLst>
          </a:custGeom>
          <a:blipFill>
            <a:blip r:embed="rId3">
              <a:extLst>
                <a:ext uri="{96DAC541-7B7A-43D3-8B79-37D633B846F1}">
                  <asvg:svgBlip xmlns:asvg="http://schemas.microsoft.com/office/drawing/2016/SVG/main" r:embed="rId4"/>
                </a:ext>
              </a:extLst>
            </a:blip>
            <a:stretch>
              <a:fillRect r="-2150"/>
            </a:stretch>
          </a:blipFill>
        </p:spPr>
        <p:txBody>
          <a:bodyPr/>
          <a:lstStyle/>
          <a:p>
            <a:endParaRPr lang="da-DK" dirty="0"/>
          </a:p>
        </p:txBody>
      </p:sp>
      <p:sp>
        <p:nvSpPr>
          <p:cNvPr id="4" name="Freeform 4">
            <a:extLst>
              <a:ext uri="{FF2B5EF4-FFF2-40B4-BE49-F238E27FC236}">
                <a16:creationId xmlns:a16="http://schemas.microsoft.com/office/drawing/2014/main" id="{ECAD2376-083D-6BCD-55F1-3C39E4913A0A}"/>
              </a:ext>
            </a:extLst>
          </p:cNvPr>
          <p:cNvSpPr/>
          <p:nvPr/>
        </p:nvSpPr>
        <p:spPr>
          <a:xfrm>
            <a:off x="1097280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5" name="Freeform 5">
            <a:extLst>
              <a:ext uri="{FF2B5EF4-FFF2-40B4-BE49-F238E27FC236}">
                <a16:creationId xmlns:a16="http://schemas.microsoft.com/office/drawing/2014/main" id="{84BE1BAE-6022-AFAA-EA09-52F3DB9BD925}"/>
              </a:ext>
            </a:extLst>
          </p:cNvPr>
          <p:cNvSpPr/>
          <p:nvPr/>
        </p:nvSpPr>
        <p:spPr>
          <a:xfrm>
            <a:off x="0" y="6121720"/>
            <a:ext cx="18288000" cy="4165280"/>
          </a:xfrm>
          <a:custGeom>
            <a:avLst/>
            <a:gdLst/>
            <a:ahLst/>
            <a:cxnLst/>
            <a:rect l="l" t="t" r="r" b="b"/>
            <a:pathLst>
              <a:path w="20476633" h="9061168">
                <a:moveTo>
                  <a:pt x="0" y="0"/>
                </a:moveTo>
                <a:lnTo>
                  <a:pt x="20476632" y="0"/>
                </a:lnTo>
                <a:lnTo>
                  <a:pt x="20476632" y="9061168"/>
                </a:lnTo>
                <a:lnTo>
                  <a:pt x="0" y="906116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da-DK"/>
          </a:p>
        </p:txBody>
      </p:sp>
      <p:sp>
        <p:nvSpPr>
          <p:cNvPr id="6" name="Freeform 6">
            <a:extLst>
              <a:ext uri="{FF2B5EF4-FFF2-40B4-BE49-F238E27FC236}">
                <a16:creationId xmlns:a16="http://schemas.microsoft.com/office/drawing/2014/main" id="{EE90D823-7122-79AF-E70C-D994FCFC609E}"/>
              </a:ext>
            </a:extLst>
          </p:cNvPr>
          <p:cNvSpPr/>
          <p:nvPr/>
        </p:nvSpPr>
        <p:spPr>
          <a:xfrm>
            <a:off x="3046421"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7" name="Freeform 7">
            <a:extLst>
              <a:ext uri="{FF2B5EF4-FFF2-40B4-BE49-F238E27FC236}">
                <a16:creationId xmlns:a16="http://schemas.microsoft.com/office/drawing/2014/main" id="{8A2AE94E-D0DD-1EF3-DAEA-25E168593FFF}"/>
              </a:ext>
            </a:extLst>
          </p:cNvPr>
          <p:cNvSpPr/>
          <p:nvPr/>
        </p:nvSpPr>
        <p:spPr>
          <a:xfrm>
            <a:off x="0" y="5600512"/>
            <a:ext cx="7315200" cy="521208"/>
          </a:xfrm>
          <a:custGeom>
            <a:avLst/>
            <a:gdLst/>
            <a:ahLst/>
            <a:cxnLst/>
            <a:rect l="l" t="t" r="r" b="b"/>
            <a:pathLst>
              <a:path w="7315200" h="521208">
                <a:moveTo>
                  <a:pt x="0" y="0"/>
                </a:moveTo>
                <a:lnTo>
                  <a:pt x="7315200" y="0"/>
                </a:lnTo>
                <a:lnTo>
                  <a:pt x="7315200" y="521208"/>
                </a:lnTo>
                <a:lnTo>
                  <a:pt x="0" y="5212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a-DK"/>
          </a:p>
        </p:txBody>
      </p:sp>
      <p:sp>
        <p:nvSpPr>
          <p:cNvPr id="8" name="Freeform 8">
            <a:extLst>
              <a:ext uri="{FF2B5EF4-FFF2-40B4-BE49-F238E27FC236}">
                <a16:creationId xmlns:a16="http://schemas.microsoft.com/office/drawing/2014/main" id="{86EB1040-1A5F-7E6C-DBCA-C541F330864A}"/>
              </a:ext>
            </a:extLst>
          </p:cNvPr>
          <p:cNvSpPr/>
          <p:nvPr/>
        </p:nvSpPr>
        <p:spPr>
          <a:xfrm>
            <a:off x="1975284" y="863830"/>
            <a:ext cx="5518937" cy="8074462"/>
          </a:xfrm>
          <a:custGeom>
            <a:avLst/>
            <a:gdLst/>
            <a:ahLst/>
            <a:cxnLst/>
            <a:rect l="l" t="t" r="r" b="b"/>
            <a:pathLst>
              <a:path w="5518937" h="8074462">
                <a:moveTo>
                  <a:pt x="0" y="0"/>
                </a:moveTo>
                <a:lnTo>
                  <a:pt x="5518937" y="0"/>
                </a:lnTo>
                <a:lnTo>
                  <a:pt x="5518937" y="8074462"/>
                </a:lnTo>
                <a:lnTo>
                  <a:pt x="0" y="807446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da-DK"/>
          </a:p>
        </p:txBody>
      </p:sp>
      <p:grpSp>
        <p:nvGrpSpPr>
          <p:cNvPr id="9" name="Group 9">
            <a:extLst>
              <a:ext uri="{FF2B5EF4-FFF2-40B4-BE49-F238E27FC236}">
                <a16:creationId xmlns:a16="http://schemas.microsoft.com/office/drawing/2014/main" id="{0DF89BD4-F3BA-2F43-3ECC-35BAA8934299}"/>
              </a:ext>
            </a:extLst>
          </p:cNvPr>
          <p:cNvGrpSpPr/>
          <p:nvPr/>
        </p:nvGrpSpPr>
        <p:grpSpPr>
          <a:xfrm>
            <a:off x="6390316" y="8459801"/>
            <a:ext cx="1053698" cy="478490"/>
            <a:chOff x="0" y="0"/>
            <a:chExt cx="277517" cy="126022"/>
          </a:xfrm>
        </p:grpSpPr>
        <p:sp>
          <p:nvSpPr>
            <p:cNvPr id="10" name="Freeform 10">
              <a:extLst>
                <a:ext uri="{FF2B5EF4-FFF2-40B4-BE49-F238E27FC236}">
                  <a16:creationId xmlns:a16="http://schemas.microsoft.com/office/drawing/2014/main" id="{62C9E42D-DED1-CD7B-7A28-D8DB9B1708D8}"/>
                </a:ext>
              </a:extLst>
            </p:cNvPr>
            <p:cNvSpPr/>
            <p:nvPr/>
          </p:nvSpPr>
          <p:spPr>
            <a:xfrm>
              <a:off x="0" y="0"/>
              <a:ext cx="277517" cy="126022"/>
            </a:xfrm>
            <a:custGeom>
              <a:avLst/>
              <a:gdLst/>
              <a:ahLst/>
              <a:cxnLst/>
              <a:rect l="l" t="t" r="r" b="b"/>
              <a:pathLst>
                <a:path w="277517" h="126022">
                  <a:moveTo>
                    <a:pt x="0" y="0"/>
                  </a:moveTo>
                  <a:lnTo>
                    <a:pt x="277517" y="0"/>
                  </a:lnTo>
                  <a:lnTo>
                    <a:pt x="277517" y="126022"/>
                  </a:lnTo>
                  <a:lnTo>
                    <a:pt x="0" y="126022"/>
                  </a:lnTo>
                  <a:close/>
                </a:path>
              </a:pathLst>
            </a:custGeom>
            <a:solidFill>
              <a:srgbClr val="FFFFFF"/>
            </a:solidFill>
          </p:spPr>
          <p:txBody>
            <a:bodyPr/>
            <a:lstStyle/>
            <a:p>
              <a:endParaRPr lang="da-DK"/>
            </a:p>
          </p:txBody>
        </p:sp>
        <p:sp>
          <p:nvSpPr>
            <p:cNvPr id="11" name="TextBox 11">
              <a:extLst>
                <a:ext uri="{FF2B5EF4-FFF2-40B4-BE49-F238E27FC236}">
                  <a16:creationId xmlns:a16="http://schemas.microsoft.com/office/drawing/2014/main" id="{667E73CC-796E-6642-59FA-A769F48E5CF8}"/>
                </a:ext>
              </a:extLst>
            </p:cNvPr>
            <p:cNvSpPr txBox="1"/>
            <p:nvPr/>
          </p:nvSpPr>
          <p:spPr>
            <a:xfrm>
              <a:off x="0" y="-19050"/>
              <a:ext cx="277517" cy="145072"/>
            </a:xfrm>
            <a:prstGeom prst="rect">
              <a:avLst/>
            </a:prstGeom>
          </p:spPr>
          <p:txBody>
            <a:bodyPr lIns="50800" tIns="50800" rIns="50800" bIns="50800" rtlCol="0" anchor="ctr"/>
            <a:lstStyle/>
            <a:p>
              <a:pPr algn="ctr">
                <a:lnSpc>
                  <a:spcPts val="2160"/>
                </a:lnSpc>
              </a:pPr>
              <a:endParaRPr/>
            </a:p>
          </p:txBody>
        </p:sp>
      </p:grpSp>
      <p:sp>
        <p:nvSpPr>
          <p:cNvPr id="12" name="Freeform 12">
            <a:extLst>
              <a:ext uri="{FF2B5EF4-FFF2-40B4-BE49-F238E27FC236}">
                <a16:creationId xmlns:a16="http://schemas.microsoft.com/office/drawing/2014/main" id="{B20F9D83-F52A-918D-734A-A66923A15CAA}"/>
              </a:ext>
            </a:extLst>
          </p:cNvPr>
          <p:cNvSpPr/>
          <p:nvPr/>
        </p:nvSpPr>
        <p:spPr>
          <a:xfrm>
            <a:off x="1957987" y="817404"/>
            <a:ext cx="5553531" cy="1166242"/>
          </a:xfrm>
          <a:custGeom>
            <a:avLst/>
            <a:gdLst/>
            <a:ahLst/>
            <a:cxnLst/>
            <a:rect l="l" t="t" r="r" b="b"/>
            <a:pathLst>
              <a:path w="5553531" h="1166242">
                <a:moveTo>
                  <a:pt x="0" y="0"/>
                </a:moveTo>
                <a:lnTo>
                  <a:pt x="5553531" y="0"/>
                </a:lnTo>
                <a:lnTo>
                  <a:pt x="5553531" y="1166242"/>
                </a:lnTo>
                <a:lnTo>
                  <a:pt x="0" y="11662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a-DK"/>
          </a:p>
        </p:txBody>
      </p:sp>
      <p:sp>
        <p:nvSpPr>
          <p:cNvPr id="15" name="TextBox 15">
            <a:extLst>
              <a:ext uri="{FF2B5EF4-FFF2-40B4-BE49-F238E27FC236}">
                <a16:creationId xmlns:a16="http://schemas.microsoft.com/office/drawing/2014/main" id="{17DF32AE-AEA1-5F28-73ED-60AF3E19B499}"/>
              </a:ext>
            </a:extLst>
          </p:cNvPr>
          <p:cNvSpPr txBox="1"/>
          <p:nvPr/>
        </p:nvSpPr>
        <p:spPr>
          <a:xfrm>
            <a:off x="1841488" y="642325"/>
            <a:ext cx="5751935" cy="8404679"/>
          </a:xfrm>
          <a:prstGeom prst="rect">
            <a:avLst/>
          </a:prstGeom>
        </p:spPr>
        <p:txBody>
          <a:bodyPr lIns="47035" tIns="47035" rIns="47035" bIns="47035" rtlCol="0" anchor="ctr"/>
          <a:lstStyle/>
          <a:p>
            <a:pPr algn="ctr">
              <a:lnSpc>
                <a:spcPts val="1555"/>
              </a:lnSpc>
            </a:pPr>
            <a:endParaRPr/>
          </a:p>
        </p:txBody>
      </p:sp>
      <p:sp>
        <p:nvSpPr>
          <p:cNvPr id="16" name="TextBox 16">
            <a:extLst>
              <a:ext uri="{FF2B5EF4-FFF2-40B4-BE49-F238E27FC236}">
                <a16:creationId xmlns:a16="http://schemas.microsoft.com/office/drawing/2014/main" id="{DE9E90FE-8785-8C60-35FF-6C15F03F1E94}"/>
              </a:ext>
            </a:extLst>
          </p:cNvPr>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a:ea typeface="Times New Roman"/>
                <a:cs typeface="Times New Roman"/>
                <a:sym typeface="Times New Roman"/>
              </a:rPr>
              <a:t>©Tankespirerne </a:t>
            </a:r>
          </a:p>
        </p:txBody>
      </p:sp>
      <p:sp>
        <p:nvSpPr>
          <p:cNvPr id="17" name="TextBox 17">
            <a:extLst>
              <a:ext uri="{FF2B5EF4-FFF2-40B4-BE49-F238E27FC236}">
                <a16:creationId xmlns:a16="http://schemas.microsoft.com/office/drawing/2014/main" id="{9E5117CB-8865-83C2-6DFB-4C28A3925D69}"/>
              </a:ext>
            </a:extLst>
          </p:cNvPr>
          <p:cNvSpPr txBox="1"/>
          <p:nvPr/>
        </p:nvSpPr>
        <p:spPr>
          <a:xfrm>
            <a:off x="1028700" y="9608238"/>
            <a:ext cx="4394834" cy="362158"/>
          </a:xfrm>
          <a:prstGeom prst="rect">
            <a:avLst/>
          </a:prstGeom>
        </p:spPr>
        <p:txBody>
          <a:bodyPr lIns="0" tIns="0" rIns="0" bIns="0" rtlCol="0" anchor="t">
            <a:spAutoFit/>
          </a:bodyPr>
          <a:lstStyle/>
          <a:p>
            <a:pPr algn="l">
              <a:lnSpc>
                <a:spcPts val="2160"/>
              </a:lnSpc>
            </a:pPr>
            <a:r>
              <a:rPr lang="en-US" sz="1800">
                <a:solidFill>
                  <a:srgbClr val="FFFFFF"/>
                </a:solidFill>
                <a:latin typeface="Calibri (MS)"/>
                <a:ea typeface="Calibri (MS)"/>
                <a:cs typeface="Calibri (MS)"/>
                <a:sym typeface="Calibri (MS)"/>
              </a:rPr>
              <a:t>LEGEPLADSMYSTERIER FRA MONSTERSKOLEN</a:t>
            </a:r>
          </a:p>
        </p:txBody>
      </p:sp>
      <p:sp>
        <p:nvSpPr>
          <p:cNvPr id="19" name="Freeform 14">
            <a:extLst>
              <a:ext uri="{FF2B5EF4-FFF2-40B4-BE49-F238E27FC236}">
                <a16:creationId xmlns:a16="http://schemas.microsoft.com/office/drawing/2014/main" id="{0032F83B-184F-8C7F-17B1-9D580E9DA575}"/>
              </a:ext>
            </a:extLst>
          </p:cNvPr>
          <p:cNvSpPr/>
          <p:nvPr/>
        </p:nvSpPr>
        <p:spPr>
          <a:xfrm>
            <a:off x="1957987" y="800100"/>
            <a:ext cx="5553531" cy="8198267"/>
          </a:xfrm>
          <a:custGeom>
            <a:avLst/>
            <a:gdLst/>
            <a:ahLst/>
            <a:cxnLst/>
            <a:rect l="l" t="t" r="r" b="b"/>
            <a:pathLst>
              <a:path w="872147" h="1255324">
                <a:moveTo>
                  <a:pt x="22432" y="0"/>
                </a:moveTo>
                <a:lnTo>
                  <a:pt x="849716" y="0"/>
                </a:lnTo>
                <a:cubicBezTo>
                  <a:pt x="855665" y="0"/>
                  <a:pt x="861370" y="2363"/>
                  <a:pt x="865577" y="6570"/>
                </a:cubicBezTo>
                <a:cubicBezTo>
                  <a:pt x="869784" y="10777"/>
                  <a:pt x="872147" y="16482"/>
                  <a:pt x="872147" y="22432"/>
                </a:cubicBezTo>
                <a:lnTo>
                  <a:pt x="872147" y="1232893"/>
                </a:lnTo>
                <a:cubicBezTo>
                  <a:pt x="872147" y="1245281"/>
                  <a:pt x="862104" y="1255324"/>
                  <a:pt x="849716" y="1255324"/>
                </a:cubicBezTo>
                <a:lnTo>
                  <a:pt x="22432" y="1255324"/>
                </a:lnTo>
                <a:cubicBezTo>
                  <a:pt x="16482" y="1255324"/>
                  <a:pt x="10777" y="1252961"/>
                  <a:pt x="6570" y="1248754"/>
                </a:cubicBezTo>
                <a:cubicBezTo>
                  <a:pt x="2363" y="1244548"/>
                  <a:pt x="0" y="1238842"/>
                  <a:pt x="0" y="1232893"/>
                </a:cubicBezTo>
                <a:lnTo>
                  <a:pt x="0" y="22432"/>
                </a:lnTo>
                <a:cubicBezTo>
                  <a:pt x="0" y="16482"/>
                  <a:pt x="2363" y="10777"/>
                  <a:pt x="6570" y="6570"/>
                </a:cubicBezTo>
                <a:cubicBezTo>
                  <a:pt x="10777" y="2363"/>
                  <a:pt x="16482" y="0"/>
                  <a:pt x="22432" y="0"/>
                </a:cubicBezTo>
                <a:close/>
              </a:path>
            </a:pathLst>
          </a:custGeom>
          <a:solidFill>
            <a:srgbClr val="000000">
              <a:alpha val="0"/>
            </a:srgbClr>
          </a:solidFill>
          <a:ln w="161925" cap="sq">
            <a:solidFill>
              <a:srgbClr val="AA5EF2"/>
            </a:solidFill>
            <a:prstDash val="solid"/>
            <a:miter/>
          </a:ln>
        </p:spPr>
        <p:txBody>
          <a:bodyPr/>
          <a:lstStyle/>
          <a:p>
            <a:endParaRPr lang="da-DK"/>
          </a:p>
        </p:txBody>
      </p:sp>
    </p:spTree>
    <p:extLst>
      <p:ext uri="{BB962C8B-B14F-4D97-AF65-F5344CB8AC3E}">
        <p14:creationId xmlns:p14="http://schemas.microsoft.com/office/powerpoint/2010/main" val="4176526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510510" y="9627288"/>
            <a:ext cx="1731645" cy="343108"/>
          </a:xfrm>
          <a:prstGeom prst="rect">
            <a:avLst/>
          </a:prstGeom>
        </p:spPr>
        <p:txBody>
          <a:bodyPr lIns="0" tIns="0" rIns="0" bIns="0" rtlCol="0" anchor="t">
            <a:spAutoFit/>
          </a:bodyPr>
          <a:lstStyle/>
          <a:p>
            <a:pPr algn="l">
              <a:lnSpc>
                <a:spcPts val="2160"/>
              </a:lnSpc>
            </a:pPr>
            <a:r>
              <a:rPr lang="en-US" sz="1800">
                <a:solidFill>
                  <a:srgbClr val="000000"/>
                </a:solidFill>
                <a:latin typeface="Times New Roman"/>
                <a:ea typeface="Times New Roman"/>
                <a:cs typeface="Times New Roman"/>
                <a:sym typeface="Times New Roman"/>
              </a:rPr>
              <a:t>©Tankespirerne </a:t>
            </a:r>
          </a:p>
        </p:txBody>
      </p:sp>
      <p:grpSp>
        <p:nvGrpSpPr>
          <p:cNvPr id="3" name="Group 3"/>
          <p:cNvGrpSpPr>
            <a:grpSpLocks noChangeAspect="1"/>
          </p:cNvGrpSpPr>
          <p:nvPr/>
        </p:nvGrpSpPr>
        <p:grpSpPr>
          <a:xfrm>
            <a:off x="8786736" y="9452898"/>
            <a:ext cx="714527" cy="710936"/>
            <a:chOff x="0" y="0"/>
            <a:chExt cx="952702" cy="947914"/>
          </a:xfrm>
        </p:grpSpPr>
        <p:sp>
          <p:nvSpPr>
            <p:cNvPr id="4" name="Freeform 4"/>
            <p:cNvSpPr/>
            <p:nvPr/>
          </p:nvSpPr>
          <p:spPr>
            <a:xfrm>
              <a:off x="0" y="0"/>
              <a:ext cx="952754" cy="947928"/>
            </a:xfrm>
            <a:custGeom>
              <a:avLst/>
              <a:gdLst/>
              <a:ahLst/>
              <a:cxnLst/>
              <a:rect l="l" t="t" r="r" b="b"/>
              <a:pathLst>
                <a:path w="952754" h="947928">
                  <a:moveTo>
                    <a:pt x="0" y="0"/>
                  </a:moveTo>
                  <a:lnTo>
                    <a:pt x="952754" y="0"/>
                  </a:lnTo>
                  <a:lnTo>
                    <a:pt x="952754" y="947928"/>
                  </a:lnTo>
                  <a:lnTo>
                    <a:pt x="0" y="947928"/>
                  </a:lnTo>
                  <a:lnTo>
                    <a:pt x="0" y="0"/>
                  </a:lnTo>
                  <a:close/>
                </a:path>
              </a:pathLst>
            </a:custGeom>
            <a:blipFill>
              <a:blip r:embed="rId2" cstate="screen">
                <a:extLst>
                  <a:ext uri="{28A0092B-C50C-407E-A947-70E740481C1C}">
                    <a14:useLocalDpi xmlns:a14="http://schemas.microsoft.com/office/drawing/2010/main"/>
                  </a:ext>
                </a:extLst>
              </a:blip>
              <a:stretch>
                <a:fillRect r="5"/>
              </a:stretch>
            </a:blipFill>
          </p:spPr>
          <p:txBody>
            <a:bodyPr/>
            <a:lstStyle/>
            <a:p>
              <a:endParaRPr lang="da-DK"/>
            </a:p>
          </p:txBody>
        </p:sp>
      </p:grpSp>
      <p:sp>
        <p:nvSpPr>
          <p:cNvPr id="5" name="TextBox 5"/>
          <p:cNvSpPr txBox="1"/>
          <p:nvPr/>
        </p:nvSpPr>
        <p:spPr>
          <a:xfrm>
            <a:off x="885823" y="9608235"/>
            <a:ext cx="4394834" cy="362158"/>
          </a:xfrm>
          <a:prstGeom prst="rect">
            <a:avLst/>
          </a:prstGeom>
        </p:spPr>
        <p:txBody>
          <a:bodyPr lIns="0" tIns="0" rIns="0" bIns="0" rtlCol="0" anchor="t">
            <a:spAutoFit/>
          </a:bodyPr>
          <a:lstStyle/>
          <a:p>
            <a:pPr algn="l">
              <a:lnSpc>
                <a:spcPts val="2160"/>
              </a:lnSpc>
            </a:pPr>
            <a:r>
              <a:rPr lang="en-US" sz="1800">
                <a:solidFill>
                  <a:srgbClr val="000000"/>
                </a:solidFill>
                <a:latin typeface="Calibri (MS)"/>
                <a:ea typeface="Calibri (MS)"/>
                <a:cs typeface="Calibri (MS)"/>
                <a:sym typeface="Calibri (MS)"/>
              </a:rPr>
              <a:t>LEGEPLADSMYSTERIER FRA MONSTERSKOLEN</a:t>
            </a:r>
          </a:p>
        </p:txBody>
      </p:sp>
      <p:grpSp>
        <p:nvGrpSpPr>
          <p:cNvPr id="6" name="Group 6"/>
          <p:cNvGrpSpPr/>
          <p:nvPr/>
        </p:nvGrpSpPr>
        <p:grpSpPr>
          <a:xfrm>
            <a:off x="5410200" y="1799033"/>
            <a:ext cx="7122319" cy="6674645"/>
            <a:chOff x="0" y="-19050"/>
            <a:chExt cx="9036050" cy="8899526"/>
          </a:xfrm>
        </p:grpSpPr>
        <p:sp>
          <p:nvSpPr>
            <p:cNvPr id="8" name="Freeform 8"/>
            <p:cNvSpPr/>
            <p:nvPr/>
          </p:nvSpPr>
          <p:spPr>
            <a:xfrm>
              <a:off x="0" y="0"/>
              <a:ext cx="9036050" cy="8880475"/>
            </a:xfrm>
            <a:custGeom>
              <a:avLst/>
              <a:gdLst/>
              <a:ahLst/>
              <a:cxnLst/>
              <a:rect l="l" t="t" r="r" b="b"/>
              <a:pathLst>
                <a:path w="9036050" h="8880475">
                  <a:moveTo>
                    <a:pt x="85725" y="0"/>
                  </a:moveTo>
                  <a:lnTo>
                    <a:pt x="8950325" y="0"/>
                  </a:lnTo>
                  <a:cubicBezTo>
                    <a:pt x="8997696" y="0"/>
                    <a:pt x="9036050" y="38354"/>
                    <a:pt x="9036050" y="85725"/>
                  </a:cubicBezTo>
                  <a:lnTo>
                    <a:pt x="9036050" y="8794750"/>
                  </a:lnTo>
                  <a:cubicBezTo>
                    <a:pt x="9036050" y="8842121"/>
                    <a:pt x="8997696" y="8880475"/>
                    <a:pt x="8950325" y="8880475"/>
                  </a:cubicBezTo>
                  <a:lnTo>
                    <a:pt x="85725" y="8880475"/>
                  </a:lnTo>
                  <a:cubicBezTo>
                    <a:pt x="38354" y="8880475"/>
                    <a:pt x="0" y="8842121"/>
                    <a:pt x="0" y="8794750"/>
                  </a:cubicBezTo>
                  <a:lnTo>
                    <a:pt x="0" y="85725"/>
                  </a:lnTo>
                  <a:cubicBezTo>
                    <a:pt x="0" y="38354"/>
                    <a:pt x="38354" y="0"/>
                    <a:pt x="85725" y="0"/>
                  </a:cubicBezTo>
                  <a:moveTo>
                    <a:pt x="85725" y="171450"/>
                  </a:moveTo>
                  <a:lnTo>
                    <a:pt x="85725" y="85725"/>
                  </a:lnTo>
                  <a:lnTo>
                    <a:pt x="171450" y="85725"/>
                  </a:lnTo>
                  <a:lnTo>
                    <a:pt x="171450" y="8794750"/>
                  </a:lnTo>
                  <a:lnTo>
                    <a:pt x="85725" y="8794750"/>
                  </a:lnTo>
                  <a:lnTo>
                    <a:pt x="85725" y="8709025"/>
                  </a:lnTo>
                  <a:lnTo>
                    <a:pt x="8950325" y="8709025"/>
                  </a:lnTo>
                  <a:lnTo>
                    <a:pt x="8950325" y="8794750"/>
                  </a:lnTo>
                  <a:lnTo>
                    <a:pt x="8864600" y="8794750"/>
                  </a:lnTo>
                  <a:lnTo>
                    <a:pt x="8864600" y="85725"/>
                  </a:lnTo>
                  <a:lnTo>
                    <a:pt x="8950325" y="85725"/>
                  </a:lnTo>
                  <a:lnTo>
                    <a:pt x="8950325" y="171450"/>
                  </a:lnTo>
                  <a:lnTo>
                    <a:pt x="85725" y="171450"/>
                  </a:lnTo>
                  <a:close/>
                </a:path>
              </a:pathLst>
            </a:custGeom>
            <a:solidFill>
              <a:srgbClr val="7030A0"/>
            </a:solidFill>
            <a:ln w="12700">
              <a:solidFill>
                <a:srgbClr val="000000"/>
              </a:solidFill>
            </a:ln>
          </p:spPr>
          <p:txBody>
            <a:bodyPr/>
            <a:lstStyle/>
            <a:p>
              <a:endParaRPr lang="da-DK"/>
            </a:p>
          </p:txBody>
        </p:sp>
        <p:sp>
          <p:nvSpPr>
            <p:cNvPr id="9" name="TextBox 9"/>
            <p:cNvSpPr txBox="1"/>
            <p:nvPr/>
          </p:nvSpPr>
          <p:spPr>
            <a:xfrm>
              <a:off x="580049" y="-19050"/>
              <a:ext cx="7927313" cy="8899526"/>
            </a:xfrm>
            <a:prstGeom prst="rect">
              <a:avLst/>
            </a:prstGeom>
          </p:spPr>
          <p:txBody>
            <a:bodyPr lIns="50800" tIns="50800" rIns="50800" bIns="50800" rtlCol="0" anchor="ctr"/>
            <a:lstStyle/>
            <a:p>
              <a:pPr algn="ctr">
                <a:lnSpc>
                  <a:spcPts val="2160"/>
                </a:lnSpc>
              </a:pPr>
              <a:r>
                <a:rPr lang="da-DK" sz="1800" noProof="0" dirty="0">
                  <a:solidFill>
                    <a:srgbClr val="000000"/>
                  </a:solidFill>
                  <a:latin typeface="Times New Roman"/>
                  <a:ea typeface="Times New Roman"/>
                  <a:cs typeface="Times New Roman"/>
                  <a:sym typeface="Times New Roman"/>
                </a:rPr>
                <a:t>Tak fordi du hentede vores materiale, </a:t>
              </a:r>
              <a:r>
                <a:rPr lang="da-DK" sz="1800" i="1" noProof="0" dirty="0">
                  <a:solidFill>
                    <a:srgbClr val="000000"/>
                  </a:solidFill>
                  <a:latin typeface="Times New Roman Italics"/>
                  <a:ea typeface="Times New Roman Italics"/>
                  <a:cs typeface="Times New Roman Italics"/>
                  <a:sym typeface="Times New Roman Italics"/>
                </a:rPr>
                <a:t>LEGEPLADSMYSTERIER PÅ MONSTERSKOLEN</a:t>
              </a:r>
              <a:r>
                <a:rPr lang="da-DK" sz="1800" noProof="0" dirty="0">
                  <a:solidFill>
                    <a:srgbClr val="000000"/>
                  </a:solidFill>
                  <a:latin typeface="Times New Roman"/>
                  <a:ea typeface="Times New Roman"/>
                  <a:cs typeface="Times New Roman"/>
                  <a:sym typeface="Times New Roman"/>
                </a:rPr>
                <a:t>.</a:t>
              </a:r>
            </a:p>
            <a:p>
              <a:pPr algn="ctr">
                <a:lnSpc>
                  <a:spcPts val="2160"/>
                </a:lnSpc>
              </a:pPr>
              <a:endParaRPr lang="da-DK" sz="1800" noProof="0" dirty="0">
                <a:solidFill>
                  <a:srgbClr val="000000"/>
                </a:solidFill>
                <a:latin typeface="Times New Roman"/>
                <a:ea typeface="Times New Roman"/>
                <a:cs typeface="Times New Roman"/>
                <a:sym typeface="Times New Roman"/>
              </a:endParaRPr>
            </a:p>
            <a:p>
              <a:pPr algn="ctr">
                <a:lnSpc>
                  <a:spcPts val="2160"/>
                </a:lnSpc>
              </a:pPr>
              <a:r>
                <a:rPr lang="da-DK" sz="1800" noProof="0" dirty="0">
                  <a:solidFill>
                    <a:srgbClr val="000000"/>
                  </a:solidFill>
                  <a:latin typeface="Times New Roman"/>
                  <a:ea typeface="Times New Roman"/>
                  <a:cs typeface="Times New Roman"/>
                  <a:sym typeface="Times New Roman"/>
                </a:rPr>
                <a:t>Håber du, dine kollegaer og elever får glæde af det.</a:t>
              </a:r>
            </a:p>
            <a:p>
              <a:pPr algn="ctr">
                <a:lnSpc>
                  <a:spcPts val="2160"/>
                </a:lnSpc>
              </a:pPr>
              <a:endParaRPr lang="da-DK" sz="1800" noProof="0" dirty="0">
                <a:solidFill>
                  <a:srgbClr val="000000"/>
                </a:solidFill>
                <a:latin typeface="Times New Roman"/>
                <a:ea typeface="Times New Roman"/>
                <a:cs typeface="Times New Roman"/>
                <a:sym typeface="Times New Roman"/>
              </a:endParaRPr>
            </a:p>
            <a:p>
              <a:pPr algn="ctr">
                <a:lnSpc>
                  <a:spcPts val="2160"/>
                </a:lnSpc>
              </a:pPr>
              <a:r>
                <a:rPr lang="da-DK" sz="1800" noProof="0" dirty="0">
                  <a:solidFill>
                    <a:srgbClr val="000000"/>
                  </a:solidFill>
                  <a:latin typeface="Times New Roman"/>
                  <a:ea typeface="Times New Roman"/>
                  <a:cs typeface="Times New Roman"/>
                  <a:sym typeface="Times New Roman"/>
                </a:rPr>
                <a:t>Dette materiale er udarbejdet af Tankespirerne med inspiration fra spillet </a:t>
              </a:r>
              <a:r>
                <a:rPr lang="da-DK" sz="1800" b="1" noProof="0" dirty="0">
                  <a:solidFill>
                    <a:srgbClr val="000000"/>
                  </a:solidFill>
                  <a:latin typeface="Times New Roman Bold"/>
                  <a:ea typeface="Times New Roman Bold"/>
                  <a:cs typeface="Times New Roman Bold"/>
                  <a:sym typeface="Times New Roman Bold"/>
                </a:rPr>
                <a:t>Black </a:t>
              </a:r>
              <a:r>
                <a:rPr lang="da-DK" sz="1800" b="1" noProof="0" dirty="0" err="1">
                  <a:solidFill>
                    <a:srgbClr val="000000"/>
                  </a:solidFill>
                  <a:latin typeface="Times New Roman Bold"/>
                  <a:ea typeface="Times New Roman Bold"/>
                  <a:cs typeface="Times New Roman Bold"/>
                  <a:sym typeface="Times New Roman Bold"/>
                </a:rPr>
                <a:t>Stories</a:t>
              </a:r>
              <a:r>
                <a:rPr lang="da-DK" sz="1800" b="1" noProof="0" dirty="0">
                  <a:solidFill>
                    <a:srgbClr val="000000"/>
                  </a:solidFill>
                  <a:latin typeface="Times New Roman Bold"/>
                  <a:ea typeface="Times New Roman Bold"/>
                  <a:cs typeface="Times New Roman Bold"/>
                  <a:sym typeface="Times New Roman Bold"/>
                </a:rPr>
                <a:t> - 50 kulstore krimigåder</a:t>
              </a:r>
              <a:r>
                <a:rPr lang="da-DK" sz="1800" noProof="0" dirty="0">
                  <a:solidFill>
                    <a:srgbClr val="000000"/>
                  </a:solidFill>
                  <a:latin typeface="Times New Roman"/>
                  <a:ea typeface="Times New Roman"/>
                  <a:cs typeface="Times New Roman"/>
                  <a:sym typeface="Times New Roman"/>
                </a:rPr>
                <a:t>.</a:t>
              </a:r>
            </a:p>
            <a:p>
              <a:pPr algn="ctr">
                <a:lnSpc>
                  <a:spcPts val="2160"/>
                </a:lnSpc>
              </a:pPr>
              <a:r>
                <a:rPr lang="da-DK" sz="1800" noProof="0" dirty="0">
                  <a:solidFill>
                    <a:srgbClr val="000000"/>
                  </a:solidFill>
                  <a:latin typeface="Times New Roman"/>
                  <a:ea typeface="Times New Roman"/>
                  <a:cs typeface="Times New Roman"/>
                  <a:sym typeface="Times New Roman"/>
                </a:rPr>
                <a:t>Hvis du har spørgsmål eller kommentarer til vores materiale, er du meget velkommen til at skrive til os på </a:t>
              </a:r>
              <a:r>
                <a:rPr lang="da-DK" sz="1800" u="sng" noProof="0" dirty="0">
                  <a:solidFill>
                    <a:srgbClr val="0066FF"/>
                  </a:solidFill>
                  <a:latin typeface="Times New Roman"/>
                  <a:ea typeface="Times New Roman"/>
                  <a:cs typeface="Times New Roman"/>
                  <a:sym typeface="Times New Roman"/>
                </a:rPr>
                <a:t>tankespirerne@gmail.com</a:t>
              </a:r>
              <a:r>
                <a:rPr lang="da-DK" sz="1800" noProof="0" dirty="0">
                  <a:solidFill>
                    <a:srgbClr val="000000"/>
                  </a:solidFill>
                  <a:latin typeface="Times New Roman"/>
                  <a:ea typeface="Times New Roman"/>
                  <a:cs typeface="Times New Roman"/>
                  <a:sym typeface="Times New Roman"/>
                </a:rPr>
                <a:t>. </a:t>
              </a:r>
            </a:p>
            <a:p>
              <a:pPr algn="ctr">
                <a:lnSpc>
                  <a:spcPts val="2160"/>
                </a:lnSpc>
              </a:pPr>
              <a:endParaRPr lang="da-DK" sz="1800" u="sng" noProof="0" dirty="0">
                <a:solidFill>
                  <a:srgbClr val="0066FF"/>
                </a:solidFill>
                <a:latin typeface="Times New Roman"/>
                <a:ea typeface="Times New Roman"/>
                <a:cs typeface="Times New Roman"/>
                <a:sym typeface="Times New Roman"/>
              </a:endParaRPr>
            </a:p>
            <a:p>
              <a:pPr algn="ctr">
                <a:lnSpc>
                  <a:spcPts val="2160"/>
                </a:lnSpc>
              </a:pPr>
              <a:r>
                <a:rPr lang="da-DK" sz="1800" noProof="0" dirty="0">
                  <a:solidFill>
                    <a:srgbClr val="050505"/>
                  </a:solidFill>
                  <a:latin typeface="Times New Roman"/>
                  <a:ea typeface="Times New Roman"/>
                  <a:cs typeface="Times New Roman"/>
                  <a:sym typeface="Times New Roman"/>
                </a:rPr>
                <a:t>Billeder og illustrationer er fra </a:t>
              </a:r>
              <a:r>
                <a:rPr lang="da-DK" sz="1800" noProof="0" dirty="0" err="1">
                  <a:solidFill>
                    <a:srgbClr val="050505"/>
                  </a:solidFill>
                  <a:latin typeface="Times New Roman"/>
                  <a:ea typeface="Times New Roman"/>
                  <a:cs typeface="Times New Roman"/>
                  <a:sym typeface="Times New Roman"/>
                </a:rPr>
                <a:t>Canva</a:t>
              </a:r>
              <a:r>
                <a:rPr lang="da-DK" sz="1800" noProof="0" dirty="0">
                  <a:solidFill>
                    <a:srgbClr val="050505"/>
                  </a:solidFill>
                  <a:latin typeface="Times New Roman"/>
                  <a:ea typeface="Times New Roman"/>
                  <a:cs typeface="Times New Roman"/>
                  <a:sym typeface="Times New Roman"/>
                </a:rPr>
                <a:t>:</a:t>
              </a:r>
            </a:p>
            <a:p>
              <a:pPr algn="ctr">
                <a:lnSpc>
                  <a:spcPts val="2160"/>
                </a:lnSpc>
              </a:pPr>
              <a:endParaRPr lang="da-DK" sz="1800" noProof="0" dirty="0">
                <a:solidFill>
                  <a:srgbClr val="050505"/>
                </a:solidFill>
                <a:latin typeface="Times New Roman"/>
                <a:ea typeface="Times New Roman"/>
                <a:cs typeface="Times New Roman"/>
                <a:sym typeface="Times New Roman"/>
              </a:endParaRPr>
            </a:p>
            <a:p>
              <a:pPr algn="ctr">
                <a:lnSpc>
                  <a:spcPts val="2160"/>
                </a:lnSpc>
              </a:pPr>
              <a:r>
                <a:rPr lang="da-DK" sz="1800" noProof="0" dirty="0">
                  <a:solidFill>
                    <a:srgbClr val="050505"/>
                  </a:solidFill>
                  <a:latin typeface="Times New Roman"/>
                  <a:ea typeface="Times New Roman"/>
                  <a:cs typeface="Times New Roman"/>
                  <a:sym typeface="Times New Roman"/>
                </a:rPr>
                <a:t>Al kopiering, analogt og digitalt, af dette materiale eller dele deraf er tilladt i henhold til undervisningsinstitutionens aftale med </a:t>
              </a:r>
              <a:r>
                <a:rPr lang="da-DK" sz="1800" noProof="0" dirty="0" err="1">
                  <a:solidFill>
                    <a:srgbClr val="050505"/>
                  </a:solidFill>
                  <a:latin typeface="Times New Roman"/>
                  <a:ea typeface="Times New Roman"/>
                  <a:cs typeface="Times New Roman"/>
                  <a:sym typeface="Times New Roman"/>
                </a:rPr>
                <a:t>Copydan</a:t>
              </a:r>
              <a:r>
                <a:rPr lang="da-DK" sz="1800" noProof="0" dirty="0">
                  <a:solidFill>
                    <a:srgbClr val="050505"/>
                  </a:solidFill>
                  <a:latin typeface="Times New Roman"/>
                  <a:ea typeface="Times New Roman"/>
                  <a:cs typeface="Times New Roman"/>
                  <a:sym typeface="Times New Roman"/>
                </a:rPr>
                <a:t> Tekst &amp; Node. Kopiering, der går ud over begrænsningsreglerne i aftalen med </a:t>
              </a:r>
              <a:r>
                <a:rPr lang="da-DK" sz="1800" noProof="0" dirty="0" err="1">
                  <a:solidFill>
                    <a:srgbClr val="050505"/>
                  </a:solidFill>
                  <a:latin typeface="Times New Roman"/>
                  <a:ea typeface="Times New Roman"/>
                  <a:cs typeface="Times New Roman"/>
                  <a:sym typeface="Times New Roman"/>
                </a:rPr>
                <a:t>Copydan</a:t>
              </a:r>
              <a:r>
                <a:rPr lang="da-DK" sz="1800" noProof="0" dirty="0">
                  <a:solidFill>
                    <a:srgbClr val="050505"/>
                  </a:solidFill>
                  <a:latin typeface="Times New Roman"/>
                  <a:ea typeface="Times New Roman"/>
                  <a:cs typeface="Times New Roman"/>
                  <a:sym typeface="Times New Roman"/>
                </a:rPr>
                <a:t> Tekst &amp; Node, kan alene finde sted efter forudgående aftale med licensgiver'</a:t>
              </a:r>
              <a:r>
                <a:rPr lang="da-DK" sz="1800" i="1" noProof="0" dirty="0">
                  <a:solidFill>
                    <a:srgbClr val="050505"/>
                  </a:solidFill>
                  <a:latin typeface="Times New Roman Italics"/>
                  <a:ea typeface="Times New Roman Italics"/>
                  <a:cs typeface="Times New Roman Italics"/>
                  <a:sym typeface="Times New Roman Italics"/>
                </a:rPr>
                <a: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1695</Words>
  <Application>Microsoft Office PowerPoint</Application>
  <PresentationFormat>Brugerdefineret</PresentationFormat>
  <Paragraphs>191</Paragraphs>
  <Slides>43</Slides>
  <Notes>1</Notes>
  <HiddenSlides>0</HiddenSlides>
  <MMClips>0</MMClips>
  <ScaleCrop>false</ScaleCrop>
  <HeadingPairs>
    <vt:vector size="6" baseType="variant">
      <vt:variant>
        <vt:lpstr>Benyttede skrifttyper</vt:lpstr>
      </vt:variant>
      <vt:variant>
        <vt:i4>11</vt:i4>
      </vt:variant>
      <vt:variant>
        <vt:lpstr>Tema</vt:lpstr>
      </vt:variant>
      <vt:variant>
        <vt:i4>1</vt:i4>
      </vt:variant>
      <vt:variant>
        <vt:lpstr>Slidetitler</vt:lpstr>
      </vt:variant>
      <vt:variant>
        <vt:i4>43</vt:i4>
      </vt:variant>
    </vt:vector>
  </HeadingPairs>
  <TitlesOfParts>
    <vt:vector size="55" baseType="lpstr">
      <vt:lpstr>Agrandir Narrow Bold</vt:lpstr>
      <vt:lpstr>Calibri</vt:lpstr>
      <vt:lpstr>Was Monster</vt:lpstr>
      <vt:lpstr>Arial</vt:lpstr>
      <vt:lpstr>Copperplate Gothic 29 AB Bold</vt:lpstr>
      <vt:lpstr>Times New Roman Italics</vt:lpstr>
      <vt:lpstr>League Spartan</vt:lpstr>
      <vt:lpstr>Times New Roman Bold</vt:lpstr>
      <vt:lpstr>Times New Roman</vt:lpstr>
      <vt:lpstr>Calibri (MS)</vt:lpstr>
      <vt:lpstr>Lexend Mega</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Legepladsmysterier fra Monsterskolen (til tavlen) (SENEST).pptx</dc:title>
  <dc:creator>Martin Kongshave</dc:creator>
  <cp:lastModifiedBy>Martin Kongshave</cp:lastModifiedBy>
  <cp:revision>7</cp:revision>
  <dcterms:created xsi:type="dcterms:W3CDTF">2006-08-16T00:00:00Z</dcterms:created>
  <dcterms:modified xsi:type="dcterms:W3CDTF">2025-12-17T17:51:03Z</dcterms:modified>
  <dc:identifier>DAG5tOI38IU</dc:identifier>
</cp:coreProperties>
</file>