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18288000" cy="10287000"/>
  <p:notesSz cx="6858000" cy="9144000"/>
  <p:embeddedFontLst>
    <p:embeddedFont>
      <p:font typeface="Inter" panose="02000503000000020004" pitchFamily="2" charset="0"/>
      <p:regular r:id="rId50"/>
      <p:bold r:id="rId51"/>
    </p:embeddedFont>
    <p:embeddedFont>
      <p:font typeface="Inter Bold" panose="02000503000000020004" pitchFamily="2" charset="0"/>
      <p:regular r:id="rId52"/>
      <p:bold r:id="rId53"/>
    </p:embeddedFont>
    <p:embeddedFont>
      <p:font typeface="Lazydog" panose="020B0604020202020204" charset="0"/>
      <p:regular r:id="rId54"/>
    </p:embeddedFont>
    <p:embeddedFont>
      <p:font typeface="Luducudu" charset="0"/>
      <p:regular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6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tankespirerne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3" name="Group 3"/>
          <p:cNvGrpSpPr/>
          <p:nvPr/>
        </p:nvGrpSpPr>
        <p:grpSpPr>
          <a:xfrm>
            <a:off x="608712" y="678321"/>
            <a:ext cx="17070575" cy="8930358"/>
            <a:chOff x="0" y="0"/>
            <a:chExt cx="4495954" cy="23520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95954" cy="2352029"/>
            </a:xfrm>
            <a:custGeom>
              <a:avLst/>
              <a:gdLst/>
              <a:ahLst/>
              <a:cxnLst/>
              <a:rect l="l" t="t" r="r" b="b"/>
              <a:pathLst>
                <a:path w="4495954" h="2352029">
                  <a:moveTo>
                    <a:pt x="20409" y="0"/>
                  </a:moveTo>
                  <a:lnTo>
                    <a:pt x="4475545" y="0"/>
                  </a:lnTo>
                  <a:cubicBezTo>
                    <a:pt x="4480958" y="0"/>
                    <a:pt x="4486149" y="2150"/>
                    <a:pt x="4489976" y="5978"/>
                  </a:cubicBezTo>
                  <a:cubicBezTo>
                    <a:pt x="4493804" y="9805"/>
                    <a:pt x="4495954" y="14996"/>
                    <a:pt x="4495954" y="20409"/>
                  </a:cubicBezTo>
                  <a:lnTo>
                    <a:pt x="4495954" y="2331620"/>
                  </a:lnTo>
                  <a:cubicBezTo>
                    <a:pt x="4495954" y="2342891"/>
                    <a:pt x="4486816" y="2352029"/>
                    <a:pt x="4475545" y="2352029"/>
                  </a:cubicBezTo>
                  <a:lnTo>
                    <a:pt x="20409" y="2352029"/>
                  </a:lnTo>
                  <a:cubicBezTo>
                    <a:pt x="14996" y="2352029"/>
                    <a:pt x="9805" y="2349878"/>
                    <a:pt x="5978" y="2346051"/>
                  </a:cubicBezTo>
                  <a:cubicBezTo>
                    <a:pt x="2150" y="2342224"/>
                    <a:pt x="0" y="2337033"/>
                    <a:pt x="0" y="2331620"/>
                  </a:cubicBezTo>
                  <a:lnTo>
                    <a:pt x="0" y="20409"/>
                  </a:lnTo>
                  <a:cubicBezTo>
                    <a:pt x="0" y="14996"/>
                    <a:pt x="2150" y="9805"/>
                    <a:pt x="5978" y="5978"/>
                  </a:cubicBezTo>
                  <a:cubicBezTo>
                    <a:pt x="9805" y="2150"/>
                    <a:pt x="14996" y="0"/>
                    <a:pt x="2040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95954" cy="23901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585168" y="581444"/>
            <a:ext cx="2582483" cy="2582483"/>
          </a:xfrm>
          <a:custGeom>
            <a:avLst/>
            <a:gdLst/>
            <a:ahLst/>
            <a:cxnLst/>
            <a:rect l="l" t="t" r="r" b="b"/>
            <a:pathLst>
              <a:path w="2582483" h="2582483">
                <a:moveTo>
                  <a:pt x="0" y="0"/>
                </a:moveTo>
                <a:lnTo>
                  <a:pt x="2582483" y="0"/>
                </a:lnTo>
                <a:lnTo>
                  <a:pt x="2582483" y="2582483"/>
                </a:lnTo>
                <a:lnTo>
                  <a:pt x="0" y="25824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7" name="TextBox 7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  <p:sp>
        <p:nvSpPr>
          <p:cNvPr id="9" name="Freeform 9"/>
          <p:cNvSpPr/>
          <p:nvPr/>
        </p:nvSpPr>
        <p:spPr>
          <a:xfrm>
            <a:off x="8610023" y="2195027"/>
            <a:ext cx="1070951" cy="1604421"/>
          </a:xfrm>
          <a:custGeom>
            <a:avLst/>
            <a:gdLst/>
            <a:ahLst/>
            <a:cxnLst/>
            <a:rect l="l" t="t" r="r" b="b"/>
            <a:pathLst>
              <a:path w="1070951" h="1604421">
                <a:moveTo>
                  <a:pt x="0" y="0"/>
                </a:moveTo>
                <a:lnTo>
                  <a:pt x="1070951" y="0"/>
                </a:lnTo>
                <a:lnTo>
                  <a:pt x="1070951" y="1604421"/>
                </a:lnTo>
                <a:lnTo>
                  <a:pt x="0" y="16044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0" name="Freeform 10"/>
          <p:cNvSpPr/>
          <p:nvPr/>
        </p:nvSpPr>
        <p:spPr>
          <a:xfrm rot="-1730143">
            <a:off x="6546539" y="2979742"/>
            <a:ext cx="919809" cy="870533"/>
          </a:xfrm>
          <a:custGeom>
            <a:avLst/>
            <a:gdLst/>
            <a:ahLst/>
            <a:cxnLst/>
            <a:rect l="l" t="t" r="r" b="b"/>
            <a:pathLst>
              <a:path w="919809" h="870533">
                <a:moveTo>
                  <a:pt x="0" y="0"/>
                </a:moveTo>
                <a:lnTo>
                  <a:pt x="919809" y="0"/>
                </a:lnTo>
                <a:lnTo>
                  <a:pt x="919809" y="870533"/>
                </a:lnTo>
                <a:lnTo>
                  <a:pt x="0" y="8705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1" name="Freeform 11"/>
          <p:cNvSpPr/>
          <p:nvPr/>
        </p:nvSpPr>
        <p:spPr>
          <a:xfrm rot="1973209">
            <a:off x="9019542" y="1047758"/>
            <a:ext cx="529675" cy="501299"/>
          </a:xfrm>
          <a:custGeom>
            <a:avLst/>
            <a:gdLst/>
            <a:ahLst/>
            <a:cxnLst/>
            <a:rect l="l" t="t" r="r" b="b"/>
            <a:pathLst>
              <a:path w="529675" h="501299">
                <a:moveTo>
                  <a:pt x="0" y="0"/>
                </a:moveTo>
                <a:lnTo>
                  <a:pt x="529675" y="0"/>
                </a:lnTo>
                <a:lnTo>
                  <a:pt x="529675" y="501300"/>
                </a:lnTo>
                <a:lnTo>
                  <a:pt x="0" y="5013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2" name="Freeform 12"/>
          <p:cNvSpPr/>
          <p:nvPr/>
        </p:nvSpPr>
        <p:spPr>
          <a:xfrm rot="760364">
            <a:off x="10107576" y="3364181"/>
            <a:ext cx="919809" cy="870533"/>
          </a:xfrm>
          <a:custGeom>
            <a:avLst/>
            <a:gdLst/>
            <a:ahLst/>
            <a:cxnLst/>
            <a:rect l="l" t="t" r="r" b="b"/>
            <a:pathLst>
              <a:path w="919809" h="870533">
                <a:moveTo>
                  <a:pt x="0" y="0"/>
                </a:moveTo>
                <a:lnTo>
                  <a:pt x="919808" y="0"/>
                </a:lnTo>
                <a:lnTo>
                  <a:pt x="919808" y="870533"/>
                </a:lnTo>
                <a:lnTo>
                  <a:pt x="0" y="8705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3" name="Freeform 13"/>
          <p:cNvSpPr/>
          <p:nvPr/>
        </p:nvSpPr>
        <p:spPr>
          <a:xfrm rot="1228852">
            <a:off x="10326246" y="6770725"/>
            <a:ext cx="361201" cy="341851"/>
          </a:xfrm>
          <a:custGeom>
            <a:avLst/>
            <a:gdLst/>
            <a:ahLst/>
            <a:cxnLst/>
            <a:rect l="l" t="t" r="r" b="b"/>
            <a:pathLst>
              <a:path w="361201" h="341851">
                <a:moveTo>
                  <a:pt x="0" y="0"/>
                </a:moveTo>
                <a:lnTo>
                  <a:pt x="361201" y="0"/>
                </a:lnTo>
                <a:lnTo>
                  <a:pt x="361201" y="341851"/>
                </a:lnTo>
                <a:lnTo>
                  <a:pt x="0" y="3418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4523898" y="7420470"/>
            <a:ext cx="8803975" cy="1837830"/>
          </a:xfrm>
          <a:custGeom>
            <a:avLst/>
            <a:gdLst/>
            <a:ahLst/>
            <a:cxnLst/>
            <a:rect l="l" t="t" r="r" b="b"/>
            <a:pathLst>
              <a:path w="8803975" h="1837830">
                <a:moveTo>
                  <a:pt x="0" y="0"/>
                </a:moveTo>
                <a:lnTo>
                  <a:pt x="8803975" y="0"/>
                </a:lnTo>
                <a:lnTo>
                  <a:pt x="8803975" y="1837830"/>
                </a:lnTo>
                <a:lnTo>
                  <a:pt x="0" y="183783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7968581" y="3851505"/>
            <a:ext cx="247059" cy="240573"/>
          </a:xfrm>
          <a:custGeom>
            <a:avLst/>
            <a:gdLst/>
            <a:ahLst/>
            <a:cxnLst/>
            <a:rect l="l" t="t" r="r" b="b"/>
            <a:pathLst>
              <a:path w="247059" h="240573">
                <a:moveTo>
                  <a:pt x="0" y="0"/>
                </a:moveTo>
                <a:lnTo>
                  <a:pt x="247059" y="0"/>
                </a:lnTo>
                <a:lnTo>
                  <a:pt x="247059" y="240573"/>
                </a:lnTo>
                <a:lnTo>
                  <a:pt x="0" y="24057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Freeform 16"/>
          <p:cNvSpPr/>
          <p:nvPr/>
        </p:nvSpPr>
        <p:spPr>
          <a:xfrm>
            <a:off x="7495722" y="2080854"/>
            <a:ext cx="247059" cy="240573"/>
          </a:xfrm>
          <a:custGeom>
            <a:avLst/>
            <a:gdLst/>
            <a:ahLst/>
            <a:cxnLst/>
            <a:rect l="l" t="t" r="r" b="b"/>
            <a:pathLst>
              <a:path w="247059" h="240573">
                <a:moveTo>
                  <a:pt x="0" y="0"/>
                </a:moveTo>
                <a:lnTo>
                  <a:pt x="247059" y="0"/>
                </a:lnTo>
                <a:lnTo>
                  <a:pt x="247059" y="240574"/>
                </a:lnTo>
                <a:lnTo>
                  <a:pt x="0" y="2405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7" name="Freeform 17"/>
          <p:cNvSpPr/>
          <p:nvPr/>
        </p:nvSpPr>
        <p:spPr>
          <a:xfrm>
            <a:off x="9498379" y="3951377"/>
            <a:ext cx="288989" cy="281403"/>
          </a:xfrm>
          <a:custGeom>
            <a:avLst/>
            <a:gdLst/>
            <a:ahLst/>
            <a:cxnLst/>
            <a:rect l="l" t="t" r="r" b="b"/>
            <a:pathLst>
              <a:path w="288989" h="281403">
                <a:moveTo>
                  <a:pt x="0" y="0"/>
                </a:moveTo>
                <a:lnTo>
                  <a:pt x="288989" y="0"/>
                </a:lnTo>
                <a:lnTo>
                  <a:pt x="288989" y="281402"/>
                </a:lnTo>
                <a:lnTo>
                  <a:pt x="0" y="28140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8" name="Freeform 18"/>
          <p:cNvSpPr/>
          <p:nvPr/>
        </p:nvSpPr>
        <p:spPr>
          <a:xfrm>
            <a:off x="9968122" y="1752399"/>
            <a:ext cx="247059" cy="240573"/>
          </a:xfrm>
          <a:custGeom>
            <a:avLst/>
            <a:gdLst/>
            <a:ahLst/>
            <a:cxnLst/>
            <a:rect l="l" t="t" r="r" b="b"/>
            <a:pathLst>
              <a:path w="247059" h="240573">
                <a:moveTo>
                  <a:pt x="0" y="0"/>
                </a:moveTo>
                <a:lnTo>
                  <a:pt x="247059" y="0"/>
                </a:lnTo>
                <a:lnTo>
                  <a:pt x="247059" y="240573"/>
                </a:lnTo>
                <a:lnTo>
                  <a:pt x="0" y="24057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9" name="Freeform 19"/>
          <p:cNvSpPr/>
          <p:nvPr/>
        </p:nvSpPr>
        <p:spPr>
          <a:xfrm>
            <a:off x="7742781" y="6221756"/>
            <a:ext cx="247059" cy="240573"/>
          </a:xfrm>
          <a:custGeom>
            <a:avLst/>
            <a:gdLst/>
            <a:ahLst/>
            <a:cxnLst/>
            <a:rect l="l" t="t" r="r" b="b"/>
            <a:pathLst>
              <a:path w="247059" h="240573">
                <a:moveTo>
                  <a:pt x="0" y="0"/>
                </a:moveTo>
                <a:lnTo>
                  <a:pt x="247059" y="0"/>
                </a:lnTo>
                <a:lnTo>
                  <a:pt x="247059" y="240573"/>
                </a:lnTo>
                <a:lnTo>
                  <a:pt x="0" y="24057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20" name="Freeform 20"/>
          <p:cNvSpPr/>
          <p:nvPr/>
        </p:nvSpPr>
        <p:spPr>
          <a:xfrm>
            <a:off x="8752760" y="7352698"/>
            <a:ext cx="247059" cy="240573"/>
          </a:xfrm>
          <a:custGeom>
            <a:avLst/>
            <a:gdLst/>
            <a:ahLst/>
            <a:cxnLst/>
            <a:rect l="l" t="t" r="r" b="b"/>
            <a:pathLst>
              <a:path w="247059" h="240573">
                <a:moveTo>
                  <a:pt x="0" y="0"/>
                </a:moveTo>
                <a:lnTo>
                  <a:pt x="247058" y="0"/>
                </a:lnTo>
                <a:lnTo>
                  <a:pt x="247058" y="240573"/>
                </a:lnTo>
                <a:lnTo>
                  <a:pt x="0" y="24057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21" name="Freeform 21"/>
          <p:cNvSpPr/>
          <p:nvPr/>
        </p:nvSpPr>
        <p:spPr>
          <a:xfrm rot="1560847">
            <a:off x="11276152" y="2861020"/>
            <a:ext cx="288989" cy="281403"/>
          </a:xfrm>
          <a:custGeom>
            <a:avLst/>
            <a:gdLst/>
            <a:ahLst/>
            <a:cxnLst/>
            <a:rect l="l" t="t" r="r" b="b"/>
            <a:pathLst>
              <a:path w="288989" h="281403">
                <a:moveTo>
                  <a:pt x="0" y="0"/>
                </a:moveTo>
                <a:lnTo>
                  <a:pt x="288989" y="0"/>
                </a:lnTo>
                <a:lnTo>
                  <a:pt x="288989" y="281402"/>
                </a:lnTo>
                <a:lnTo>
                  <a:pt x="0" y="28140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22" name="Freeform 22"/>
          <p:cNvSpPr/>
          <p:nvPr/>
        </p:nvSpPr>
        <p:spPr>
          <a:xfrm>
            <a:off x="7975721" y="1470996"/>
            <a:ext cx="288989" cy="281403"/>
          </a:xfrm>
          <a:custGeom>
            <a:avLst/>
            <a:gdLst/>
            <a:ahLst/>
            <a:cxnLst/>
            <a:rect l="l" t="t" r="r" b="b"/>
            <a:pathLst>
              <a:path w="288989" h="281403">
                <a:moveTo>
                  <a:pt x="0" y="0"/>
                </a:moveTo>
                <a:lnTo>
                  <a:pt x="288989" y="0"/>
                </a:lnTo>
                <a:lnTo>
                  <a:pt x="288989" y="281403"/>
                </a:lnTo>
                <a:lnTo>
                  <a:pt x="0" y="28140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23" name="Freeform 23"/>
          <p:cNvSpPr/>
          <p:nvPr/>
        </p:nvSpPr>
        <p:spPr>
          <a:xfrm>
            <a:off x="7376219" y="6708919"/>
            <a:ext cx="239006" cy="232732"/>
          </a:xfrm>
          <a:custGeom>
            <a:avLst/>
            <a:gdLst/>
            <a:ahLst/>
            <a:cxnLst/>
            <a:rect l="l" t="t" r="r" b="b"/>
            <a:pathLst>
              <a:path w="239006" h="232732">
                <a:moveTo>
                  <a:pt x="0" y="0"/>
                </a:moveTo>
                <a:lnTo>
                  <a:pt x="239006" y="0"/>
                </a:lnTo>
                <a:lnTo>
                  <a:pt x="239006" y="232732"/>
                </a:lnTo>
                <a:lnTo>
                  <a:pt x="0" y="23273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24" name="Freeform 24"/>
          <p:cNvSpPr/>
          <p:nvPr/>
        </p:nvSpPr>
        <p:spPr>
          <a:xfrm>
            <a:off x="8120216" y="6556469"/>
            <a:ext cx="735769" cy="719215"/>
          </a:xfrm>
          <a:custGeom>
            <a:avLst/>
            <a:gdLst/>
            <a:ahLst/>
            <a:cxnLst/>
            <a:rect l="l" t="t" r="r" b="b"/>
            <a:pathLst>
              <a:path w="735769" h="719215">
                <a:moveTo>
                  <a:pt x="0" y="0"/>
                </a:moveTo>
                <a:lnTo>
                  <a:pt x="735769" y="0"/>
                </a:lnTo>
                <a:lnTo>
                  <a:pt x="735769" y="719215"/>
                </a:lnTo>
                <a:lnTo>
                  <a:pt x="0" y="71921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25" name="Freeform 25"/>
          <p:cNvSpPr/>
          <p:nvPr/>
        </p:nvSpPr>
        <p:spPr>
          <a:xfrm rot="1644325">
            <a:off x="10719610" y="1682918"/>
            <a:ext cx="559621" cy="1086642"/>
          </a:xfrm>
          <a:custGeom>
            <a:avLst/>
            <a:gdLst/>
            <a:ahLst/>
            <a:cxnLst/>
            <a:rect l="l" t="t" r="r" b="b"/>
            <a:pathLst>
              <a:path w="559621" h="1086642">
                <a:moveTo>
                  <a:pt x="0" y="0"/>
                </a:moveTo>
                <a:lnTo>
                  <a:pt x="559621" y="0"/>
                </a:lnTo>
                <a:lnTo>
                  <a:pt x="559621" y="1086642"/>
                </a:lnTo>
                <a:lnTo>
                  <a:pt x="0" y="108664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26" name="Freeform 26"/>
          <p:cNvSpPr/>
          <p:nvPr/>
        </p:nvSpPr>
        <p:spPr>
          <a:xfrm rot="1027109">
            <a:off x="9364734" y="6638793"/>
            <a:ext cx="404372" cy="785188"/>
          </a:xfrm>
          <a:custGeom>
            <a:avLst/>
            <a:gdLst/>
            <a:ahLst/>
            <a:cxnLst/>
            <a:rect l="l" t="t" r="r" b="b"/>
            <a:pathLst>
              <a:path w="404372" h="785188">
                <a:moveTo>
                  <a:pt x="0" y="0"/>
                </a:moveTo>
                <a:lnTo>
                  <a:pt x="404372" y="0"/>
                </a:lnTo>
                <a:lnTo>
                  <a:pt x="404372" y="785189"/>
                </a:lnTo>
                <a:lnTo>
                  <a:pt x="0" y="78518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27" name="Group 27"/>
          <p:cNvGrpSpPr/>
          <p:nvPr/>
        </p:nvGrpSpPr>
        <p:grpSpPr>
          <a:xfrm>
            <a:off x="8277225" y="2719388"/>
            <a:ext cx="272415" cy="161925"/>
            <a:chOff x="0" y="0"/>
            <a:chExt cx="363220" cy="215900"/>
          </a:xfrm>
        </p:grpSpPr>
        <p:sp>
          <p:nvSpPr>
            <p:cNvPr id="28" name="Freeform 28"/>
            <p:cNvSpPr/>
            <p:nvPr/>
          </p:nvSpPr>
          <p:spPr>
            <a:xfrm>
              <a:off x="49530" y="49530"/>
              <a:ext cx="265430" cy="116840"/>
            </a:xfrm>
            <a:custGeom>
              <a:avLst/>
              <a:gdLst/>
              <a:ahLst/>
              <a:cxnLst/>
              <a:rect l="l" t="t" r="r" b="b"/>
              <a:pathLst>
                <a:path w="265430" h="116840">
                  <a:moveTo>
                    <a:pt x="232410" y="67310"/>
                  </a:moveTo>
                  <a:cubicBezTo>
                    <a:pt x="77470" y="91440"/>
                    <a:pt x="55880" y="116840"/>
                    <a:pt x="38100" y="114300"/>
                  </a:cubicBezTo>
                  <a:cubicBezTo>
                    <a:pt x="24130" y="113030"/>
                    <a:pt x="6350" y="101600"/>
                    <a:pt x="3810" y="91440"/>
                  </a:cubicBezTo>
                  <a:cubicBezTo>
                    <a:pt x="0" y="80010"/>
                    <a:pt x="7620" y="58420"/>
                    <a:pt x="16510" y="50800"/>
                  </a:cubicBezTo>
                  <a:cubicBezTo>
                    <a:pt x="24130" y="45720"/>
                    <a:pt x="40640" y="43180"/>
                    <a:pt x="49530" y="48260"/>
                  </a:cubicBezTo>
                  <a:cubicBezTo>
                    <a:pt x="59690" y="53340"/>
                    <a:pt x="71120" y="72390"/>
                    <a:pt x="71120" y="83820"/>
                  </a:cubicBezTo>
                  <a:cubicBezTo>
                    <a:pt x="71120" y="93980"/>
                    <a:pt x="60960" y="106680"/>
                    <a:pt x="52070" y="110490"/>
                  </a:cubicBezTo>
                  <a:cubicBezTo>
                    <a:pt x="41910" y="115570"/>
                    <a:pt x="19050" y="110490"/>
                    <a:pt x="11430" y="104140"/>
                  </a:cubicBezTo>
                  <a:cubicBezTo>
                    <a:pt x="5080" y="99060"/>
                    <a:pt x="2540" y="91440"/>
                    <a:pt x="1270" y="83820"/>
                  </a:cubicBezTo>
                  <a:cubicBezTo>
                    <a:pt x="1270" y="74930"/>
                    <a:pt x="5080" y="62230"/>
                    <a:pt x="13970" y="53340"/>
                  </a:cubicBezTo>
                  <a:cubicBezTo>
                    <a:pt x="27940" y="38100"/>
                    <a:pt x="64770" y="25400"/>
                    <a:pt x="93980" y="16510"/>
                  </a:cubicBezTo>
                  <a:cubicBezTo>
                    <a:pt x="128270" y="7620"/>
                    <a:pt x="181610" y="1270"/>
                    <a:pt x="209550" y="1270"/>
                  </a:cubicBezTo>
                  <a:cubicBezTo>
                    <a:pt x="224790" y="1270"/>
                    <a:pt x="238760" y="0"/>
                    <a:pt x="247650" y="5080"/>
                  </a:cubicBezTo>
                  <a:cubicBezTo>
                    <a:pt x="255270" y="8890"/>
                    <a:pt x="260350" y="15240"/>
                    <a:pt x="262890" y="22860"/>
                  </a:cubicBezTo>
                  <a:cubicBezTo>
                    <a:pt x="265430" y="30480"/>
                    <a:pt x="264160" y="45720"/>
                    <a:pt x="259080" y="52070"/>
                  </a:cubicBezTo>
                  <a:cubicBezTo>
                    <a:pt x="254000" y="59690"/>
                    <a:pt x="232410" y="67310"/>
                    <a:pt x="232410" y="67310"/>
                  </a:cubicBezTo>
                </a:path>
              </a:pathLst>
            </a:custGeom>
            <a:solidFill>
              <a:srgbClr val="F0C543">
                <a:alpha val="62353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560243" y="2061210"/>
            <a:ext cx="260033" cy="216217"/>
            <a:chOff x="0" y="0"/>
            <a:chExt cx="346710" cy="288290"/>
          </a:xfrm>
        </p:grpSpPr>
        <p:sp>
          <p:nvSpPr>
            <p:cNvPr id="30" name="Freeform 30"/>
            <p:cNvSpPr/>
            <p:nvPr/>
          </p:nvSpPr>
          <p:spPr>
            <a:xfrm>
              <a:off x="49530" y="48260"/>
              <a:ext cx="248920" cy="189230"/>
            </a:xfrm>
            <a:custGeom>
              <a:avLst/>
              <a:gdLst/>
              <a:ahLst/>
              <a:cxnLst/>
              <a:rect l="l" t="t" r="r" b="b"/>
              <a:pathLst>
                <a:path w="248920" h="189230">
                  <a:moveTo>
                    <a:pt x="19050" y="128270"/>
                  </a:moveTo>
                  <a:cubicBezTo>
                    <a:pt x="213360" y="0"/>
                    <a:pt x="224790" y="2540"/>
                    <a:pt x="232410" y="7620"/>
                  </a:cubicBezTo>
                  <a:cubicBezTo>
                    <a:pt x="238760" y="11430"/>
                    <a:pt x="243840" y="17780"/>
                    <a:pt x="245110" y="25400"/>
                  </a:cubicBezTo>
                  <a:cubicBezTo>
                    <a:pt x="247650" y="35560"/>
                    <a:pt x="241300" y="58420"/>
                    <a:pt x="231140" y="64770"/>
                  </a:cubicBezTo>
                  <a:cubicBezTo>
                    <a:pt x="222250" y="71120"/>
                    <a:pt x="198120" y="68580"/>
                    <a:pt x="189230" y="62230"/>
                  </a:cubicBezTo>
                  <a:cubicBezTo>
                    <a:pt x="181610" y="57150"/>
                    <a:pt x="176530" y="41910"/>
                    <a:pt x="176530" y="31750"/>
                  </a:cubicBezTo>
                  <a:cubicBezTo>
                    <a:pt x="177800" y="21590"/>
                    <a:pt x="186690" y="8890"/>
                    <a:pt x="195580" y="5080"/>
                  </a:cubicBezTo>
                  <a:cubicBezTo>
                    <a:pt x="205740" y="0"/>
                    <a:pt x="229870" y="3810"/>
                    <a:pt x="237490" y="11430"/>
                  </a:cubicBezTo>
                  <a:cubicBezTo>
                    <a:pt x="245110" y="20320"/>
                    <a:pt x="248920" y="39370"/>
                    <a:pt x="241300" y="54610"/>
                  </a:cubicBezTo>
                  <a:cubicBezTo>
                    <a:pt x="226060" y="88900"/>
                    <a:pt x="104140" y="157480"/>
                    <a:pt x="67310" y="176530"/>
                  </a:cubicBezTo>
                  <a:cubicBezTo>
                    <a:pt x="52070" y="184150"/>
                    <a:pt x="43180" y="189230"/>
                    <a:pt x="33020" y="189230"/>
                  </a:cubicBezTo>
                  <a:cubicBezTo>
                    <a:pt x="24130" y="189230"/>
                    <a:pt x="16510" y="186690"/>
                    <a:pt x="11430" y="181610"/>
                  </a:cubicBezTo>
                  <a:cubicBezTo>
                    <a:pt x="5080" y="175260"/>
                    <a:pt x="0" y="161290"/>
                    <a:pt x="1270" y="152400"/>
                  </a:cubicBezTo>
                  <a:cubicBezTo>
                    <a:pt x="2540" y="143510"/>
                    <a:pt x="19050" y="128270"/>
                    <a:pt x="19050" y="128270"/>
                  </a:cubicBezTo>
                </a:path>
              </a:pathLst>
            </a:custGeom>
            <a:solidFill>
              <a:srgbClr val="F0C543">
                <a:alpha val="62353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728835" y="2354580"/>
            <a:ext cx="335280" cy="174308"/>
            <a:chOff x="0" y="0"/>
            <a:chExt cx="447040" cy="232410"/>
          </a:xfrm>
        </p:grpSpPr>
        <p:sp>
          <p:nvSpPr>
            <p:cNvPr id="32" name="Freeform 32"/>
            <p:cNvSpPr/>
            <p:nvPr/>
          </p:nvSpPr>
          <p:spPr>
            <a:xfrm>
              <a:off x="49530" y="48260"/>
              <a:ext cx="346710" cy="134620"/>
            </a:xfrm>
            <a:custGeom>
              <a:avLst/>
              <a:gdLst/>
              <a:ahLst/>
              <a:cxnLst/>
              <a:rect l="l" t="t" r="r" b="b"/>
              <a:pathLst>
                <a:path w="346710" h="134620">
                  <a:moveTo>
                    <a:pt x="30480" y="68580"/>
                  </a:moveTo>
                  <a:cubicBezTo>
                    <a:pt x="195580" y="40640"/>
                    <a:pt x="274320" y="1270"/>
                    <a:pt x="306070" y="2540"/>
                  </a:cubicBezTo>
                  <a:cubicBezTo>
                    <a:pt x="321310" y="2540"/>
                    <a:pt x="330200" y="7620"/>
                    <a:pt x="336550" y="13970"/>
                  </a:cubicBezTo>
                  <a:cubicBezTo>
                    <a:pt x="341630" y="19050"/>
                    <a:pt x="345440" y="27940"/>
                    <a:pt x="345440" y="35560"/>
                  </a:cubicBezTo>
                  <a:cubicBezTo>
                    <a:pt x="344170" y="45720"/>
                    <a:pt x="331470" y="66040"/>
                    <a:pt x="321310" y="69850"/>
                  </a:cubicBezTo>
                  <a:cubicBezTo>
                    <a:pt x="312420" y="73660"/>
                    <a:pt x="297180" y="71120"/>
                    <a:pt x="289560" y="64770"/>
                  </a:cubicBezTo>
                  <a:cubicBezTo>
                    <a:pt x="281940" y="58420"/>
                    <a:pt x="274320" y="44450"/>
                    <a:pt x="275590" y="35560"/>
                  </a:cubicBezTo>
                  <a:cubicBezTo>
                    <a:pt x="276860" y="24130"/>
                    <a:pt x="292100" y="5080"/>
                    <a:pt x="302260" y="2540"/>
                  </a:cubicBezTo>
                  <a:cubicBezTo>
                    <a:pt x="313690" y="0"/>
                    <a:pt x="335280" y="11430"/>
                    <a:pt x="341630" y="20320"/>
                  </a:cubicBezTo>
                  <a:cubicBezTo>
                    <a:pt x="346710" y="29210"/>
                    <a:pt x="344170" y="44450"/>
                    <a:pt x="341630" y="53340"/>
                  </a:cubicBezTo>
                  <a:cubicBezTo>
                    <a:pt x="337820" y="59690"/>
                    <a:pt x="334010" y="63500"/>
                    <a:pt x="325120" y="68580"/>
                  </a:cubicBezTo>
                  <a:cubicBezTo>
                    <a:pt x="298450" y="83820"/>
                    <a:pt x="200660" y="106680"/>
                    <a:pt x="148590" y="118110"/>
                  </a:cubicBezTo>
                  <a:cubicBezTo>
                    <a:pt x="106680" y="127000"/>
                    <a:pt x="59690" y="134620"/>
                    <a:pt x="36830" y="133350"/>
                  </a:cubicBezTo>
                  <a:cubicBezTo>
                    <a:pt x="26670" y="132080"/>
                    <a:pt x="20320" y="132080"/>
                    <a:pt x="13970" y="127000"/>
                  </a:cubicBezTo>
                  <a:cubicBezTo>
                    <a:pt x="7620" y="121920"/>
                    <a:pt x="0" y="109220"/>
                    <a:pt x="1270" y="100330"/>
                  </a:cubicBezTo>
                  <a:cubicBezTo>
                    <a:pt x="2540" y="88900"/>
                    <a:pt x="30480" y="68580"/>
                    <a:pt x="30480" y="68580"/>
                  </a:cubicBezTo>
                </a:path>
              </a:pathLst>
            </a:custGeom>
            <a:solidFill>
              <a:srgbClr val="F0C543">
                <a:alpha val="62353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754552" y="2741295"/>
            <a:ext cx="308610" cy="157162"/>
            <a:chOff x="0" y="0"/>
            <a:chExt cx="411480" cy="209550"/>
          </a:xfrm>
        </p:grpSpPr>
        <p:sp>
          <p:nvSpPr>
            <p:cNvPr id="34" name="Freeform 34"/>
            <p:cNvSpPr/>
            <p:nvPr/>
          </p:nvSpPr>
          <p:spPr>
            <a:xfrm>
              <a:off x="49530" y="50800"/>
              <a:ext cx="312420" cy="120650"/>
            </a:xfrm>
            <a:custGeom>
              <a:avLst/>
              <a:gdLst/>
              <a:ahLst/>
              <a:cxnLst/>
              <a:rect l="l" t="t" r="r" b="b"/>
              <a:pathLst>
                <a:path w="312420" h="120650">
                  <a:moveTo>
                    <a:pt x="41910" y="0"/>
                  </a:moveTo>
                  <a:cubicBezTo>
                    <a:pt x="243840" y="26670"/>
                    <a:pt x="275590" y="30480"/>
                    <a:pt x="292100" y="41910"/>
                  </a:cubicBezTo>
                  <a:cubicBezTo>
                    <a:pt x="302260" y="49530"/>
                    <a:pt x="308610" y="59690"/>
                    <a:pt x="311150" y="68580"/>
                  </a:cubicBezTo>
                  <a:cubicBezTo>
                    <a:pt x="312420" y="76200"/>
                    <a:pt x="309880" y="85090"/>
                    <a:pt x="306070" y="90170"/>
                  </a:cubicBezTo>
                  <a:cubicBezTo>
                    <a:pt x="300990" y="97790"/>
                    <a:pt x="287020" y="106680"/>
                    <a:pt x="278130" y="107950"/>
                  </a:cubicBezTo>
                  <a:cubicBezTo>
                    <a:pt x="270510" y="107950"/>
                    <a:pt x="262890" y="106680"/>
                    <a:pt x="256540" y="101600"/>
                  </a:cubicBezTo>
                  <a:cubicBezTo>
                    <a:pt x="248920" y="95250"/>
                    <a:pt x="242570" y="81280"/>
                    <a:pt x="241300" y="72390"/>
                  </a:cubicBezTo>
                  <a:cubicBezTo>
                    <a:pt x="240030" y="64770"/>
                    <a:pt x="243840" y="57150"/>
                    <a:pt x="248920" y="52070"/>
                  </a:cubicBezTo>
                  <a:cubicBezTo>
                    <a:pt x="254000" y="44450"/>
                    <a:pt x="267970" y="38100"/>
                    <a:pt x="278130" y="38100"/>
                  </a:cubicBezTo>
                  <a:cubicBezTo>
                    <a:pt x="287020" y="38100"/>
                    <a:pt x="300990" y="46990"/>
                    <a:pt x="306070" y="54610"/>
                  </a:cubicBezTo>
                  <a:cubicBezTo>
                    <a:pt x="309880" y="60960"/>
                    <a:pt x="312420" y="68580"/>
                    <a:pt x="311150" y="76200"/>
                  </a:cubicBezTo>
                  <a:cubicBezTo>
                    <a:pt x="307340" y="86360"/>
                    <a:pt x="298450" y="101600"/>
                    <a:pt x="281940" y="106680"/>
                  </a:cubicBezTo>
                  <a:cubicBezTo>
                    <a:pt x="242570" y="120650"/>
                    <a:pt x="95250" y="80010"/>
                    <a:pt x="52070" y="71120"/>
                  </a:cubicBezTo>
                  <a:cubicBezTo>
                    <a:pt x="35560" y="67310"/>
                    <a:pt x="26670" y="67310"/>
                    <a:pt x="19050" y="60960"/>
                  </a:cubicBezTo>
                  <a:cubicBezTo>
                    <a:pt x="10160" y="55880"/>
                    <a:pt x="2540" y="44450"/>
                    <a:pt x="1270" y="35560"/>
                  </a:cubicBezTo>
                  <a:cubicBezTo>
                    <a:pt x="0" y="26670"/>
                    <a:pt x="5080" y="13970"/>
                    <a:pt x="12700" y="7620"/>
                  </a:cubicBezTo>
                  <a:cubicBezTo>
                    <a:pt x="19050" y="1270"/>
                    <a:pt x="41910" y="0"/>
                    <a:pt x="41910" y="0"/>
                  </a:cubicBezTo>
                </a:path>
              </a:pathLst>
            </a:custGeom>
            <a:solidFill>
              <a:srgbClr val="F0C543">
                <a:alpha val="62353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8454390" y="2046923"/>
            <a:ext cx="241935" cy="240030"/>
            <a:chOff x="0" y="0"/>
            <a:chExt cx="322580" cy="320040"/>
          </a:xfrm>
        </p:grpSpPr>
        <p:sp>
          <p:nvSpPr>
            <p:cNvPr id="36" name="Freeform 36"/>
            <p:cNvSpPr/>
            <p:nvPr/>
          </p:nvSpPr>
          <p:spPr>
            <a:xfrm>
              <a:off x="49530" y="48260"/>
              <a:ext cx="226060" cy="226060"/>
            </a:xfrm>
            <a:custGeom>
              <a:avLst/>
              <a:gdLst/>
              <a:ahLst/>
              <a:cxnLst/>
              <a:rect l="l" t="t" r="r" b="b"/>
              <a:pathLst>
                <a:path w="226060" h="226060">
                  <a:moveTo>
                    <a:pt x="173990" y="219710"/>
                  </a:moveTo>
                  <a:cubicBezTo>
                    <a:pt x="88900" y="154940"/>
                    <a:pt x="16510" y="88900"/>
                    <a:pt x="6350" y="55880"/>
                  </a:cubicBezTo>
                  <a:cubicBezTo>
                    <a:pt x="1270" y="39370"/>
                    <a:pt x="3810" y="21590"/>
                    <a:pt x="11430" y="13970"/>
                  </a:cubicBezTo>
                  <a:cubicBezTo>
                    <a:pt x="17780" y="5080"/>
                    <a:pt x="33020" y="0"/>
                    <a:pt x="41910" y="2540"/>
                  </a:cubicBezTo>
                  <a:cubicBezTo>
                    <a:pt x="53340" y="5080"/>
                    <a:pt x="69850" y="22860"/>
                    <a:pt x="71120" y="34290"/>
                  </a:cubicBezTo>
                  <a:cubicBezTo>
                    <a:pt x="73660" y="43180"/>
                    <a:pt x="67310" y="58420"/>
                    <a:pt x="59690" y="64770"/>
                  </a:cubicBezTo>
                  <a:cubicBezTo>
                    <a:pt x="52070" y="71120"/>
                    <a:pt x="36830" y="74930"/>
                    <a:pt x="26670" y="71120"/>
                  </a:cubicBezTo>
                  <a:cubicBezTo>
                    <a:pt x="16510" y="67310"/>
                    <a:pt x="2540" y="48260"/>
                    <a:pt x="1270" y="38100"/>
                  </a:cubicBezTo>
                  <a:cubicBezTo>
                    <a:pt x="0" y="27940"/>
                    <a:pt x="8890" y="12700"/>
                    <a:pt x="16510" y="8890"/>
                  </a:cubicBezTo>
                  <a:cubicBezTo>
                    <a:pt x="26670" y="2540"/>
                    <a:pt x="45720" y="3810"/>
                    <a:pt x="59690" y="11430"/>
                  </a:cubicBezTo>
                  <a:cubicBezTo>
                    <a:pt x="83820" y="22860"/>
                    <a:pt x="105410" y="77470"/>
                    <a:pt x="133350" y="105410"/>
                  </a:cubicBezTo>
                  <a:cubicBezTo>
                    <a:pt x="160020" y="133350"/>
                    <a:pt x="213360" y="154940"/>
                    <a:pt x="220980" y="179070"/>
                  </a:cubicBezTo>
                  <a:cubicBezTo>
                    <a:pt x="226060" y="193040"/>
                    <a:pt x="219710" y="213360"/>
                    <a:pt x="210820" y="220980"/>
                  </a:cubicBezTo>
                  <a:cubicBezTo>
                    <a:pt x="201930" y="226060"/>
                    <a:pt x="173990" y="219710"/>
                    <a:pt x="173990" y="219710"/>
                  </a:cubicBezTo>
                </a:path>
              </a:pathLst>
            </a:custGeom>
            <a:solidFill>
              <a:srgbClr val="F0C543">
                <a:alpha val="62353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252460" y="2337435"/>
            <a:ext cx="279082" cy="173355"/>
            <a:chOff x="0" y="0"/>
            <a:chExt cx="372110" cy="231140"/>
          </a:xfrm>
        </p:grpSpPr>
        <p:sp>
          <p:nvSpPr>
            <p:cNvPr id="38" name="Freeform 38"/>
            <p:cNvSpPr/>
            <p:nvPr/>
          </p:nvSpPr>
          <p:spPr>
            <a:xfrm>
              <a:off x="48260" y="45720"/>
              <a:ext cx="278130" cy="133350"/>
            </a:xfrm>
            <a:custGeom>
              <a:avLst/>
              <a:gdLst/>
              <a:ahLst/>
              <a:cxnLst/>
              <a:rect l="l" t="t" r="r" b="b"/>
              <a:pathLst>
                <a:path w="278130" h="133350">
                  <a:moveTo>
                    <a:pt x="233680" y="133350"/>
                  </a:moveTo>
                  <a:cubicBezTo>
                    <a:pt x="2540" y="53340"/>
                    <a:pt x="1270" y="35560"/>
                    <a:pt x="3810" y="25400"/>
                  </a:cubicBezTo>
                  <a:cubicBezTo>
                    <a:pt x="7620" y="16510"/>
                    <a:pt x="20320" y="7620"/>
                    <a:pt x="29210" y="5080"/>
                  </a:cubicBezTo>
                  <a:cubicBezTo>
                    <a:pt x="36830" y="3810"/>
                    <a:pt x="45720" y="5080"/>
                    <a:pt x="50800" y="8890"/>
                  </a:cubicBezTo>
                  <a:cubicBezTo>
                    <a:pt x="57150" y="11430"/>
                    <a:pt x="64770" y="16510"/>
                    <a:pt x="67310" y="24130"/>
                  </a:cubicBezTo>
                  <a:cubicBezTo>
                    <a:pt x="69850" y="31750"/>
                    <a:pt x="71120" y="48260"/>
                    <a:pt x="66040" y="55880"/>
                  </a:cubicBezTo>
                  <a:cubicBezTo>
                    <a:pt x="60960" y="64770"/>
                    <a:pt x="48260" y="73660"/>
                    <a:pt x="39370" y="73660"/>
                  </a:cubicBezTo>
                  <a:cubicBezTo>
                    <a:pt x="29210" y="74930"/>
                    <a:pt x="15240" y="68580"/>
                    <a:pt x="8890" y="60960"/>
                  </a:cubicBezTo>
                  <a:cubicBezTo>
                    <a:pt x="2540" y="53340"/>
                    <a:pt x="0" y="38100"/>
                    <a:pt x="2540" y="29210"/>
                  </a:cubicBezTo>
                  <a:cubicBezTo>
                    <a:pt x="6350" y="20320"/>
                    <a:pt x="13970" y="10160"/>
                    <a:pt x="25400" y="6350"/>
                  </a:cubicBezTo>
                  <a:cubicBezTo>
                    <a:pt x="48260" y="0"/>
                    <a:pt x="101600" y="17780"/>
                    <a:pt x="139700" y="29210"/>
                  </a:cubicBezTo>
                  <a:cubicBezTo>
                    <a:pt x="181610" y="41910"/>
                    <a:pt x="250190" y="58420"/>
                    <a:pt x="266700" y="80010"/>
                  </a:cubicBezTo>
                  <a:cubicBezTo>
                    <a:pt x="276860" y="91440"/>
                    <a:pt x="278130" y="107950"/>
                    <a:pt x="273050" y="116840"/>
                  </a:cubicBezTo>
                  <a:cubicBezTo>
                    <a:pt x="267970" y="127000"/>
                    <a:pt x="233680" y="133350"/>
                    <a:pt x="233680" y="133350"/>
                  </a:cubicBezTo>
                </a:path>
              </a:pathLst>
            </a:custGeom>
            <a:solidFill>
              <a:srgbClr val="F0C543">
                <a:alpha val="62353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179861" y="4393612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7E57C2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61369" y="3517791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6332474" y="5995009"/>
            <a:ext cx="747415" cy="1651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39"/>
              </a:lnSpc>
              <a:spcBef>
                <a:spcPct val="0"/>
              </a:spcBef>
            </a:pPr>
            <a:r>
              <a:rPr lang="en-US" sz="9600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18632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87375"/>
            <a:ext cx="2076896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Sørøver.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306184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Cirkusartist.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33552" y="7783221"/>
            <a:ext cx="4125585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Prins/prinsesse.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52941" y="4028646"/>
            <a:ext cx="1378550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Hvis du blev født på ny. Ville du så helst fødes som…?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9821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690937" y="5297245"/>
            <a:ext cx="419070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der kan flyve.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7" y="6533245"/>
            <a:ext cx="6933456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der kan gøre sig usynlig.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7769590"/>
            <a:ext cx="8839626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der kan læse andres tanker.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52941" y="4028646"/>
            <a:ext cx="1378550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Hvis du blev født på ny. Ville du så helst fødes som…?</a:t>
            </a:r>
          </a:p>
        </p:txBody>
      </p:sp>
      <p:sp>
        <p:nvSpPr>
          <p:cNvPr id="12" name="Freeform 12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3" name="Freeform 13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TextBox 15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18632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Freeform 6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7" name="Freeform 7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8" name="Freeform 8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9" name="TextBox 9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44130" y="5356759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Rumraket.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44130" y="6592760"/>
            <a:ext cx="665491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Ubåd.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44130" y="7829105"/>
            <a:ext cx="6386554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Sejlskib.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52941" y="4028646"/>
            <a:ext cx="1378550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Hvis du blev født på ny. Ville du så helst fødes som…?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18632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52941" y="4028646"/>
            <a:ext cx="1378550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Hvis du blev født på ny. Ville du så helst fødes som…?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7" y="5297245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alle synes er sjov.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8557525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alle synes er god til at lytte.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564111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alle forguder.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Freeform 12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3" name="Freeform 13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TextBox 15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18632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52941" y="4028646"/>
            <a:ext cx="1378550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Hvis du blev født på ny. Ville du så helst fødes som…?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7" y="5297245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Panda.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8557525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Ulv.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564111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Delfin.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Freeform 12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3" name="Freeform 13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TextBox 15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18632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F5757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46154" y="4009822"/>
            <a:ext cx="762342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kan du bedst leve med?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5297245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Tommelfingre af dej.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564111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næse af vingummi.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564111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Ører af glas.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F5757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46154" y="4009822"/>
            <a:ext cx="762342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kan du bedst leve med?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5297245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Græs er lilla.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564111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Himlen er grøn.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564111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Havet er orange.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F5757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46154" y="4009822"/>
            <a:ext cx="762342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kan du bedst leve med?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5297245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Slik er giftigt.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974987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Tyngdekraften er dobbelt så kraftig.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564111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Alt vand lugter dårligt.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F5757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46154" y="4009822"/>
            <a:ext cx="762342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kan du bedst leve med?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5297245"/>
            <a:ext cx="1314460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Bo i en by der hedder ’Tykolillohahaklappisssaaa’.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974987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dit navn er ’Sok’.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8" y="7640688"/>
            <a:ext cx="12730734" cy="146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dit hus hedder ’Ormeborg’ (det står med store bogstaver!).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F5757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46154" y="4009822"/>
            <a:ext cx="762342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kan du bedst leve med?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5297245"/>
            <a:ext cx="1314460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gå i lidt for store klovnesko.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1336218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gå i sko, der siger ”miav” hele dagen i weekender.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647177"/>
            <a:ext cx="12730734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gå i sko, der binder sig selv op hvert 6 minut. 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73906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B7B84B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7" y="5656299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Solen.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892300"/>
            <a:ext cx="7728348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Månen.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8128645"/>
            <a:ext cx="978745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Et lille land i verden.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46154" y="3828059"/>
            <a:ext cx="14761305" cy="146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vil du helst bestemme over? (Du kan bestemme, hvad de skal gøre!)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709879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910029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502554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3"/>
                </a:lnTo>
                <a:lnTo>
                  <a:pt x="0" y="10027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B7B84B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7" y="5656299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Voksne.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892300"/>
            <a:ext cx="7728348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Børn.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8128645"/>
            <a:ext cx="978745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Dyr.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46154" y="3828059"/>
            <a:ext cx="14761305" cy="146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vil du helst bestemme over? (Du kan bestemme, hvad de skal gøre!)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709879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910029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502554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3"/>
                </a:lnTo>
                <a:lnTo>
                  <a:pt x="0" y="10027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B7B84B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7" y="5656299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myrehær.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892300"/>
            <a:ext cx="7728348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Alle æbletræer.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8128645"/>
            <a:ext cx="978745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Glas.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46154" y="3828059"/>
            <a:ext cx="14761305" cy="146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vil du helst bestemme over? (Du kan bestemme, hvad de skal gøre!)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709879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910029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502554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3"/>
                </a:lnTo>
                <a:lnTo>
                  <a:pt x="0" y="10027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B7B84B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7" y="5656299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Vand.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892300"/>
            <a:ext cx="7728348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Ild.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8128645"/>
            <a:ext cx="978745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Luft.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46154" y="3828059"/>
            <a:ext cx="14761305" cy="146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vil du helst bestemme over? (Du kan bestemme, hvad de skal gøre!)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709879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910029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502554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3"/>
                </a:lnTo>
                <a:lnTo>
                  <a:pt x="0" y="10027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B7B84B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7" y="5656299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sportsbutik.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892300"/>
            <a:ext cx="7728348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isbutik.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8128645"/>
            <a:ext cx="978745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computerbutik.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46154" y="3828059"/>
            <a:ext cx="14761305" cy="146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vil du helst bestemme over? (Du kan bestemme, hvad de skal gøre!)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709879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910029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502554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3"/>
                </a:lnTo>
                <a:lnTo>
                  <a:pt x="0" y="10027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13412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8664AB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46154" y="4088130"/>
            <a:ext cx="1054336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vil du helst have flere/mere af…?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5297245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Fjollede spørgsmål.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Overraskende spørgsmål.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Alvorlige spørgsmål.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13412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8664AB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46154" y="4088130"/>
            <a:ext cx="1054336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vil du helst have flere/mere af…?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5297245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Perfekte mennesker.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Hunde der logrer.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Vilde historier.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13412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8664AB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46154" y="4088130"/>
            <a:ext cx="1054336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vil du helst have flere/mere af…?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5297245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Omvendt-dage.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Bytte-roller-dage.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Superhelte-dage.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13412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8664AB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46154" y="4088130"/>
            <a:ext cx="1054336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vil du helst have flere/mere af…?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5297245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Karruseller og kilden.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Huler og hemmeligheder.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Skattejagter og spænding.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13412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8664AB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46154" y="4088130"/>
            <a:ext cx="1054336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vil du helst have flere/mere af…?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5297245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Planeter i solsystemet.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Måner omkring Jorden.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Nordlys og stjerneskud på himlen.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6024417" cy="5978412"/>
            <a:chOff x="0" y="0"/>
            <a:chExt cx="4220423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20423" cy="1574561"/>
            </a:xfrm>
            <a:custGeom>
              <a:avLst/>
              <a:gdLst/>
              <a:ahLst/>
              <a:cxnLst/>
              <a:rect l="l" t="t" r="r" b="b"/>
              <a:pathLst>
                <a:path w="4220423" h="1574561">
                  <a:moveTo>
                    <a:pt x="21741" y="0"/>
                  </a:moveTo>
                  <a:lnTo>
                    <a:pt x="4198682" y="0"/>
                  </a:lnTo>
                  <a:cubicBezTo>
                    <a:pt x="4210689" y="0"/>
                    <a:pt x="4220423" y="9734"/>
                    <a:pt x="4220423" y="21741"/>
                  </a:cubicBezTo>
                  <a:lnTo>
                    <a:pt x="4220423" y="1552820"/>
                  </a:lnTo>
                  <a:cubicBezTo>
                    <a:pt x="4220423" y="1558586"/>
                    <a:pt x="4218132" y="1564116"/>
                    <a:pt x="4214055" y="1568193"/>
                  </a:cubicBezTo>
                  <a:cubicBezTo>
                    <a:pt x="4209978" y="1572271"/>
                    <a:pt x="4204448" y="1574561"/>
                    <a:pt x="4198682" y="1574561"/>
                  </a:cubicBezTo>
                  <a:lnTo>
                    <a:pt x="21741" y="1574561"/>
                  </a:lnTo>
                  <a:cubicBezTo>
                    <a:pt x="15975" y="1574561"/>
                    <a:pt x="10445" y="1572271"/>
                    <a:pt x="6368" y="1568193"/>
                  </a:cubicBezTo>
                  <a:cubicBezTo>
                    <a:pt x="2291" y="1564116"/>
                    <a:pt x="0" y="1558586"/>
                    <a:pt x="0" y="1552820"/>
                  </a:cubicBezTo>
                  <a:lnTo>
                    <a:pt x="0" y="21741"/>
                  </a:lnTo>
                  <a:cubicBezTo>
                    <a:pt x="0" y="15975"/>
                    <a:pt x="2291" y="10445"/>
                    <a:pt x="6368" y="6368"/>
                  </a:cubicBezTo>
                  <a:cubicBezTo>
                    <a:pt x="10445" y="2291"/>
                    <a:pt x="15975" y="0"/>
                    <a:pt x="2174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20423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D172AD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1485038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skal den nye SUPER-robot gøre for menneskene…?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Hjælpe i skolen.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Få alle til at grine.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Tømme opvaskemaskinerne.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6024417" cy="5978412"/>
            <a:chOff x="0" y="0"/>
            <a:chExt cx="4220423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20423" cy="1574561"/>
            </a:xfrm>
            <a:custGeom>
              <a:avLst/>
              <a:gdLst/>
              <a:ahLst/>
              <a:cxnLst/>
              <a:rect l="l" t="t" r="r" b="b"/>
              <a:pathLst>
                <a:path w="4220423" h="1574561">
                  <a:moveTo>
                    <a:pt x="21741" y="0"/>
                  </a:moveTo>
                  <a:lnTo>
                    <a:pt x="4198682" y="0"/>
                  </a:lnTo>
                  <a:cubicBezTo>
                    <a:pt x="4210689" y="0"/>
                    <a:pt x="4220423" y="9734"/>
                    <a:pt x="4220423" y="21741"/>
                  </a:cubicBezTo>
                  <a:lnTo>
                    <a:pt x="4220423" y="1552820"/>
                  </a:lnTo>
                  <a:cubicBezTo>
                    <a:pt x="4220423" y="1558586"/>
                    <a:pt x="4218132" y="1564116"/>
                    <a:pt x="4214055" y="1568193"/>
                  </a:cubicBezTo>
                  <a:cubicBezTo>
                    <a:pt x="4209978" y="1572271"/>
                    <a:pt x="4204448" y="1574561"/>
                    <a:pt x="4198682" y="1574561"/>
                  </a:cubicBezTo>
                  <a:lnTo>
                    <a:pt x="21741" y="1574561"/>
                  </a:lnTo>
                  <a:cubicBezTo>
                    <a:pt x="15975" y="1574561"/>
                    <a:pt x="10445" y="1572271"/>
                    <a:pt x="6368" y="1568193"/>
                  </a:cubicBezTo>
                  <a:cubicBezTo>
                    <a:pt x="2291" y="1564116"/>
                    <a:pt x="0" y="1558586"/>
                    <a:pt x="0" y="1552820"/>
                  </a:cubicBezTo>
                  <a:lnTo>
                    <a:pt x="0" y="21741"/>
                  </a:lnTo>
                  <a:cubicBezTo>
                    <a:pt x="0" y="15975"/>
                    <a:pt x="2291" y="10445"/>
                    <a:pt x="6368" y="6368"/>
                  </a:cubicBezTo>
                  <a:cubicBezTo>
                    <a:pt x="10445" y="2291"/>
                    <a:pt x="15975" y="0"/>
                    <a:pt x="2174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20423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da-DK" noProof="0"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da-DK" sz="4216" u="sng" noProof="0" dirty="0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da-DK" sz="13844" noProof="0" dirty="0">
                <a:solidFill>
                  <a:srgbClr val="D172AD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1485038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da-DK" sz="4200" b="1" noProof="0" dirty="0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skal den nye SUPER-robot gøre for menneskene…?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da-DK" sz="4200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Lave deres mad.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da-DK" sz="4200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Tale med dem om svære ting.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81793" y="7769245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da-DK" sz="4200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Finde viden til dem.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da-DK" sz="1400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da-DK" sz="1400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6024417" cy="5978412"/>
            <a:chOff x="0" y="0"/>
            <a:chExt cx="4220423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20423" cy="1574561"/>
            </a:xfrm>
            <a:custGeom>
              <a:avLst/>
              <a:gdLst/>
              <a:ahLst/>
              <a:cxnLst/>
              <a:rect l="l" t="t" r="r" b="b"/>
              <a:pathLst>
                <a:path w="4220423" h="1574561">
                  <a:moveTo>
                    <a:pt x="21741" y="0"/>
                  </a:moveTo>
                  <a:lnTo>
                    <a:pt x="4198682" y="0"/>
                  </a:lnTo>
                  <a:cubicBezTo>
                    <a:pt x="4210689" y="0"/>
                    <a:pt x="4220423" y="9734"/>
                    <a:pt x="4220423" y="21741"/>
                  </a:cubicBezTo>
                  <a:lnTo>
                    <a:pt x="4220423" y="1552820"/>
                  </a:lnTo>
                  <a:cubicBezTo>
                    <a:pt x="4220423" y="1558586"/>
                    <a:pt x="4218132" y="1564116"/>
                    <a:pt x="4214055" y="1568193"/>
                  </a:cubicBezTo>
                  <a:cubicBezTo>
                    <a:pt x="4209978" y="1572271"/>
                    <a:pt x="4204448" y="1574561"/>
                    <a:pt x="4198682" y="1574561"/>
                  </a:cubicBezTo>
                  <a:lnTo>
                    <a:pt x="21741" y="1574561"/>
                  </a:lnTo>
                  <a:cubicBezTo>
                    <a:pt x="15975" y="1574561"/>
                    <a:pt x="10445" y="1572271"/>
                    <a:pt x="6368" y="1568193"/>
                  </a:cubicBezTo>
                  <a:cubicBezTo>
                    <a:pt x="2291" y="1564116"/>
                    <a:pt x="0" y="1558586"/>
                    <a:pt x="0" y="1552820"/>
                  </a:cubicBezTo>
                  <a:lnTo>
                    <a:pt x="0" y="21741"/>
                  </a:lnTo>
                  <a:cubicBezTo>
                    <a:pt x="0" y="15975"/>
                    <a:pt x="2291" y="10445"/>
                    <a:pt x="6368" y="6368"/>
                  </a:cubicBezTo>
                  <a:cubicBezTo>
                    <a:pt x="10445" y="2291"/>
                    <a:pt x="15975" y="0"/>
                    <a:pt x="2174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20423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D172AD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1485038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skal den nye SUPER-robot gøre for menneskene…?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Fortælle om fremtiden.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Fortælle om fortiden.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Fortælle om det der sker nu.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6024417" cy="5978412"/>
            <a:chOff x="0" y="0"/>
            <a:chExt cx="4220423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20423" cy="1574561"/>
            </a:xfrm>
            <a:custGeom>
              <a:avLst/>
              <a:gdLst/>
              <a:ahLst/>
              <a:cxnLst/>
              <a:rect l="l" t="t" r="r" b="b"/>
              <a:pathLst>
                <a:path w="4220423" h="1574561">
                  <a:moveTo>
                    <a:pt x="21741" y="0"/>
                  </a:moveTo>
                  <a:lnTo>
                    <a:pt x="4198682" y="0"/>
                  </a:lnTo>
                  <a:cubicBezTo>
                    <a:pt x="4210689" y="0"/>
                    <a:pt x="4220423" y="9734"/>
                    <a:pt x="4220423" y="21741"/>
                  </a:cubicBezTo>
                  <a:lnTo>
                    <a:pt x="4220423" y="1552820"/>
                  </a:lnTo>
                  <a:cubicBezTo>
                    <a:pt x="4220423" y="1558586"/>
                    <a:pt x="4218132" y="1564116"/>
                    <a:pt x="4214055" y="1568193"/>
                  </a:cubicBezTo>
                  <a:cubicBezTo>
                    <a:pt x="4209978" y="1572271"/>
                    <a:pt x="4204448" y="1574561"/>
                    <a:pt x="4198682" y="1574561"/>
                  </a:cubicBezTo>
                  <a:lnTo>
                    <a:pt x="21741" y="1574561"/>
                  </a:lnTo>
                  <a:cubicBezTo>
                    <a:pt x="15975" y="1574561"/>
                    <a:pt x="10445" y="1572271"/>
                    <a:pt x="6368" y="1568193"/>
                  </a:cubicBezTo>
                  <a:cubicBezTo>
                    <a:pt x="2291" y="1564116"/>
                    <a:pt x="0" y="1558586"/>
                    <a:pt x="0" y="1552820"/>
                  </a:cubicBezTo>
                  <a:lnTo>
                    <a:pt x="0" y="21741"/>
                  </a:lnTo>
                  <a:cubicBezTo>
                    <a:pt x="0" y="15975"/>
                    <a:pt x="2291" y="10445"/>
                    <a:pt x="6368" y="6368"/>
                  </a:cubicBezTo>
                  <a:cubicBezTo>
                    <a:pt x="10445" y="2291"/>
                    <a:pt x="15975" y="0"/>
                    <a:pt x="2174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20423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D172AD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1485038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skal den nye SUPER-robot gøre for menneskene…?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Synge og danse.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Opfinde.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Huske alt.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6024417" cy="5978412"/>
            <a:chOff x="0" y="0"/>
            <a:chExt cx="4220423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20423" cy="1574561"/>
            </a:xfrm>
            <a:custGeom>
              <a:avLst/>
              <a:gdLst/>
              <a:ahLst/>
              <a:cxnLst/>
              <a:rect l="l" t="t" r="r" b="b"/>
              <a:pathLst>
                <a:path w="4220423" h="1574561">
                  <a:moveTo>
                    <a:pt x="21741" y="0"/>
                  </a:moveTo>
                  <a:lnTo>
                    <a:pt x="4198682" y="0"/>
                  </a:lnTo>
                  <a:cubicBezTo>
                    <a:pt x="4210689" y="0"/>
                    <a:pt x="4220423" y="9734"/>
                    <a:pt x="4220423" y="21741"/>
                  </a:cubicBezTo>
                  <a:lnTo>
                    <a:pt x="4220423" y="1552820"/>
                  </a:lnTo>
                  <a:cubicBezTo>
                    <a:pt x="4220423" y="1558586"/>
                    <a:pt x="4218132" y="1564116"/>
                    <a:pt x="4214055" y="1568193"/>
                  </a:cubicBezTo>
                  <a:cubicBezTo>
                    <a:pt x="4209978" y="1572271"/>
                    <a:pt x="4204448" y="1574561"/>
                    <a:pt x="4198682" y="1574561"/>
                  </a:cubicBezTo>
                  <a:lnTo>
                    <a:pt x="21741" y="1574561"/>
                  </a:lnTo>
                  <a:cubicBezTo>
                    <a:pt x="15975" y="1574561"/>
                    <a:pt x="10445" y="1572271"/>
                    <a:pt x="6368" y="1568193"/>
                  </a:cubicBezTo>
                  <a:cubicBezTo>
                    <a:pt x="2291" y="1564116"/>
                    <a:pt x="0" y="1558586"/>
                    <a:pt x="0" y="1552820"/>
                  </a:cubicBezTo>
                  <a:lnTo>
                    <a:pt x="0" y="21741"/>
                  </a:lnTo>
                  <a:cubicBezTo>
                    <a:pt x="0" y="15975"/>
                    <a:pt x="2291" y="10445"/>
                    <a:pt x="6368" y="6368"/>
                  </a:cubicBezTo>
                  <a:cubicBezTo>
                    <a:pt x="10445" y="2291"/>
                    <a:pt x="15975" y="0"/>
                    <a:pt x="2174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20423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D172AD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1485038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skal den nye SUPER-robot gøre for menneskene…?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Bestemme alt.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Bestemme lidt.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Bestemme ingenting.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6478D6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93211" y="3851872"/>
            <a:ext cx="11888666" cy="146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Skal vi give adgang, mulighed eller retten…? (Vi må kun give 1).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670586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Adgang til rent vand.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906587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Muligheden for lege.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8142932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Retten til at sige sin mening.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724167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924317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516842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6478D6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3851872"/>
            <a:ext cx="11888666" cy="146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Skal vi give adgang, mulighed eller retten…? (Vi må kun give 1).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670586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Adgang til biblioteker.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906587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Muligheden for at drømme stort.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8142932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Retten til at synge og danse.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724167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924317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516842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6478D6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3851872"/>
            <a:ext cx="11888666" cy="146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Skal vi give adgang, mulighed eller retten…? (Vi må kun give 1).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670586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Adgang til computere.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906587"/>
            <a:ext cx="1150660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Muligheden for at fejle uden at få skældud.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8142932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Retten til at gå i skole.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724167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924317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516842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6478D6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12804" y="3851872"/>
            <a:ext cx="11888666" cy="146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Skal vi give adgang, mulighed eller retten…? (Vi må kun give 1).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670586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Adgang til musikinstrumenter.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906587"/>
            <a:ext cx="1150660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Muligheden for at forsvinde ind i en historie.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8142932"/>
            <a:ext cx="12976174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Retten til at høre sin yndlingssang i skoletiden.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724167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924317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516842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6478D6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93211" y="3851872"/>
            <a:ext cx="11888666" cy="146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Skal vi give adgang, mulighed eller retten…? (Vi må kun give 1).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670586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Adgang til en legeplads.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906587"/>
            <a:ext cx="12618384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Muligheden for at klatre i træer og bygge huler.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8142932"/>
            <a:ext cx="12976174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Retten til at lave sjove ansigter og fjolle.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724167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924317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516842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0C543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1005235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er vigtigst for at få et godt liv…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Skønne dyner og puder.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Internet.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Tidsfornemmelse.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0C543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1005235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er vigtigst for at få et godt liv…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Salt.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Sukker.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Surt.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0C543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1005235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er vigtigst for at få et godt liv…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Tandlæger og læger.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Trænere (fx sportstrænere).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Rollemodeller og forbilleder.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0C543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1005235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er vigtigst for at få et godt liv…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Hjerteformede kager.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Underlige lege.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Strandture.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0C543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1005235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er vigtigst for at få et godt liv…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være dygtig med hænderne.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være god til andre.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være dygtig med hovedet.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0C543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1005235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er vigtigst for at få et godt liv…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Musik.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Sport.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Afslapning.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795548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13742175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Hvilken gakkelak-opfindelse, vil du helst opfinde…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blyant, der aldrig knækker.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sko, der vokser med foden.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Sodavand der ikke løber tør for brus.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795548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13742175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Hvilken gakkelak-opfindelse, vil du helst opfinde…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316991"/>
            <a:ext cx="1066933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Briller, der ser verden som en tegnefilm.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8" y="6464544"/>
            <a:ext cx="1023369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pude, der læser godnathistorier.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8" y="7615164"/>
            <a:ext cx="1336218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fiskestang, der fanger det mærkeligste i søen.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795548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13742175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Hvilken gakkelak-opfindelse, vil du helst opfinde…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297245"/>
            <a:ext cx="1336218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trøje, der skifter farve med stemningen i rummet.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12253974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tusch, der kan skrive i luften som lys.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bold, der altid kommer tilbage.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795548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13742175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Hvilken gakkelak-opfindelse, vil du helst opfinde…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297245"/>
            <a:ext cx="1336218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tøjvælger, der vælger det bedste til dagen.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1310795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taske, der fortæller dig, hvis du har glemt noget.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336218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fjernbetjening, der finder det, som du helst vil se.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da-DK" noProof="0"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da-DK" sz="4216" u="sng" noProof="0" dirty="0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da-DK" sz="13844" noProof="0" dirty="0">
                <a:solidFill>
                  <a:srgbClr val="795548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57682" y="3878348"/>
            <a:ext cx="13742175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da-DK" sz="4200" b="1" noProof="0" dirty="0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Hvilken gakkelak-opfindelse, vil du helst opfinde…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045883" y="5165770"/>
            <a:ext cx="14007234" cy="721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da-DK" sz="4200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skraldespand der siger ”tak”, når du sorterer rigtigt.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055408" y="6399743"/>
            <a:ext cx="13024512" cy="146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da-DK" sz="4200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tandbørste, der lyser i regnbuens farver, når du har børstet tænderne godt.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883" y="8078356"/>
            <a:ext cx="1302451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da-DK" sz="4200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bog, der fortæller hvor mange ord du fik læst.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da-DK" sz="1400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1701100" y="6424323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14" name="Freeform 14"/>
          <p:cNvSpPr/>
          <p:nvPr/>
        </p:nvSpPr>
        <p:spPr>
          <a:xfrm>
            <a:off x="1701100" y="7859740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3" y="0"/>
                </a:lnTo>
                <a:lnTo>
                  <a:pt x="681903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15" name="Freeform 15"/>
          <p:cNvSpPr/>
          <p:nvPr/>
        </p:nvSpPr>
        <p:spPr>
          <a:xfrm>
            <a:off x="1696903" y="5012026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16" name="TextBox 16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da-DK" sz="1400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80DCDF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02736" y="4009822"/>
            <a:ext cx="1441891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Hvilken SUPER-sans skal vi give til alle i klassen i dag?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kunne høre tanker.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kunne smage farver.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kunne tale med dyr.</a:t>
            </a:r>
          </a:p>
        </p:txBody>
      </p:sp>
      <p:sp>
        <p:nvSpPr>
          <p:cNvPr id="14" name="Freeform 14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Freeform 16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80DCDF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02736" y="4009822"/>
            <a:ext cx="1441891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Hvilken SUPER-sans skal vi give til alle i klassen i dag?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kunne lugte, når nogen lyver.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90937" y="6533245"/>
            <a:ext cx="1313399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kunne mærke, hvordan det er at være en anden.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kunne høre andres følelser. </a:t>
            </a:r>
          </a:p>
        </p:txBody>
      </p:sp>
      <p:sp>
        <p:nvSpPr>
          <p:cNvPr id="14" name="Freeform 14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Freeform 16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80DCDF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02736" y="4009822"/>
            <a:ext cx="1441891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Hvilken SUPER-sans skal vi give til alle i klassen i dag?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8" y="5297245"/>
            <a:ext cx="1025039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kunne lugte så godt som en hund.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90937" y="6533245"/>
            <a:ext cx="1313399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kunne høre så tydeligt som en flagermus.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kunne se så klart som en ørn. </a:t>
            </a:r>
          </a:p>
        </p:txBody>
      </p:sp>
      <p:sp>
        <p:nvSpPr>
          <p:cNvPr id="14" name="Freeform 14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Freeform 16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80DCDF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02736" y="4009822"/>
            <a:ext cx="1441891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Hvilken SUPER-sans skal vi give til alle i klassen i dag?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8" y="5297245"/>
            <a:ext cx="1025039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kunne høre hvad planter har brug for.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90937" y="6436741"/>
            <a:ext cx="1313399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kunne mærke, når nogen har brug for hjælp.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90938" y="7576237"/>
            <a:ext cx="11703264" cy="146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kunne smage, hvornår noget er sundt for kroppen.</a:t>
            </a:r>
          </a:p>
        </p:txBody>
      </p:sp>
      <p:sp>
        <p:nvSpPr>
          <p:cNvPr id="14" name="Freeform 14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Freeform 16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da-DK" noProof="0"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da-DK" sz="4216" u="sng" noProof="0" dirty="0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da-DK" sz="13844" noProof="0" dirty="0">
                <a:solidFill>
                  <a:srgbClr val="80DCDF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da-DK" sz="1400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40296" y="9829195"/>
            <a:ext cx="2931569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da-DK" sz="1400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02736" y="4009822"/>
            <a:ext cx="1441891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da-DK" sz="4200" b="1" noProof="0" dirty="0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Hvilken SUPER-sans skal vi give til alle i klassen i dag?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8" y="5297245"/>
            <a:ext cx="1025039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da-DK" sz="4200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kunne høre fortiden i gamle ting.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90937" y="6436741"/>
            <a:ext cx="1313399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da-DK" sz="4200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kunne høre, hvad der er under jorden.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90938" y="7576237"/>
            <a:ext cx="11703264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da-DK" sz="4200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 kunne høre, når nogen tænker på dig.</a:t>
            </a:r>
          </a:p>
        </p:txBody>
      </p:sp>
      <p:sp>
        <p:nvSpPr>
          <p:cNvPr id="14" name="Freeform 14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15" name="Freeform 15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16" name="Freeform 16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TextBox 3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 2.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981075"/>
            <a:ext cx="7475380" cy="5194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Tak fordi du hentede vores materiale, Ugens filosofiske spørgsmål 2.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Håber du, dine kollegaer og elever får glæde af det.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Hvis du har spørgsmål eller kommentarer til vores materiale, er du meget velkommen til at skrive til os på </a:t>
            </a:r>
            <a:r>
              <a:rPr lang="en-US" sz="2100" u="sng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  <a:hlinkClick r:id="rId4" tooltip="mailto:tankespirerne@gmail.com"/>
              </a:rPr>
              <a:t>tankespirerne@gmail.com</a:t>
            </a: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. </a:t>
            </a:r>
          </a:p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Al kopiering, analogt og digitalt, af dette materiale eller dele deraf er tilladt i henhold til undervisningsinstitutionens aftale med Copydan Tekst &amp; Node. Kopiering, der går ud over begrænsningsreglerne i aftalen med Copydan Tekst &amp; Node, kan alene finde sted efter forudgående aftale med licensgiver'.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1862</Words>
  <Application>Microsoft Office PowerPoint</Application>
  <PresentationFormat>Brugerdefineret</PresentationFormat>
  <Paragraphs>381</Paragraphs>
  <Slides>48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48</vt:i4>
      </vt:variant>
    </vt:vector>
  </HeadingPairs>
  <TitlesOfParts>
    <vt:vector size="55" baseType="lpstr">
      <vt:lpstr>Calibri</vt:lpstr>
      <vt:lpstr>Luducudu</vt:lpstr>
      <vt:lpstr>Arial</vt:lpstr>
      <vt:lpstr>Inter</vt:lpstr>
      <vt:lpstr>Inter Bold</vt:lpstr>
      <vt:lpstr>Lazydog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Ugens filosofiske spørgsmål 2 (til projicering)</dc:title>
  <cp:lastModifiedBy>Martin Kongshave | Kursusfabrikken.dk</cp:lastModifiedBy>
  <cp:revision>2</cp:revision>
  <dcterms:created xsi:type="dcterms:W3CDTF">2006-08-16T00:00:00Z</dcterms:created>
  <dcterms:modified xsi:type="dcterms:W3CDTF">2025-09-05T12:59:36Z</dcterms:modified>
  <dc:identifier>DAGyGKo_wBc</dc:identifier>
</cp:coreProperties>
</file>