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8288000" cy="10287000"/>
  <p:notesSz cx="6858000" cy="9144000"/>
  <p:embeddedFontLst>
    <p:embeddedFont>
      <p:font typeface="Calistoga" charset="1" panose="00000500000000000000"/>
      <p:regular r:id="rId18"/>
    </p:embeddedFont>
    <p:embeddedFont>
      <p:font typeface="Inter" charset="1" panose="020B0502030000000004"/>
      <p:regular r:id="rId19"/>
    </p:embeddedFont>
    <p:embeddedFont>
      <p:font typeface="Inter Italics" charset="1" panose="020B0502030000000004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15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16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6.png" Type="http://schemas.openxmlformats.org/officeDocument/2006/relationships/image"/><Relationship Id="rId13" Target="../media/image11.png" Type="http://schemas.openxmlformats.org/officeDocument/2006/relationships/image"/><Relationship Id="rId14" Target="../media/image12.sv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15.pn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4.png" Type="http://schemas.openxmlformats.org/officeDocument/2006/relationships/image"/><Relationship Id="rId4" Target="../media/image2.png" Type="http://schemas.openxmlformats.org/officeDocument/2006/relationships/image"/><Relationship Id="rId5" Target="../media/image3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4.png" Type="http://schemas.openxmlformats.org/officeDocument/2006/relationships/image"/><Relationship Id="rId4" Target="../media/image2.png" Type="http://schemas.openxmlformats.org/officeDocument/2006/relationships/image"/><Relationship Id="rId5" Target="../media/image3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4.png" Type="http://schemas.openxmlformats.org/officeDocument/2006/relationships/image"/><Relationship Id="rId4" Target="../media/image2.png" Type="http://schemas.openxmlformats.org/officeDocument/2006/relationships/image"/><Relationship Id="rId5" Target="../media/image3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4.png" Type="http://schemas.openxmlformats.org/officeDocument/2006/relationships/image"/><Relationship Id="rId4" Target="../media/image2.png" Type="http://schemas.openxmlformats.org/officeDocument/2006/relationships/image"/><Relationship Id="rId5" Target="../media/image3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4.png" Type="http://schemas.openxmlformats.org/officeDocument/2006/relationships/image"/><Relationship Id="rId4" Target="../media/image2.png" Type="http://schemas.openxmlformats.org/officeDocument/2006/relationships/image"/><Relationship Id="rId5" Target="../media/image3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.svg" Type="http://schemas.openxmlformats.org/officeDocument/2006/relationships/image"/><Relationship Id="rId11" Target="../media/image13.png" Type="http://schemas.openxmlformats.org/officeDocument/2006/relationships/image"/><Relationship Id="rId12" Target="../media/image14.svg" Type="http://schemas.openxmlformats.org/officeDocument/2006/relationships/image"/><Relationship Id="rId13" Target="../media/image1.png" Type="http://schemas.openxmlformats.org/officeDocument/2006/relationships/image"/><Relationship Id="rId14" Target="../media/image2.png" Type="http://schemas.openxmlformats.org/officeDocument/2006/relationships/image"/><Relationship Id="rId15" Target="../media/image3.svg" Type="http://schemas.openxmlformats.org/officeDocument/2006/relationships/image"/><Relationship Id="rId2" Target="../media/image4.pn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Relationship Id="rId7" Target="../media/image9.png" Type="http://schemas.openxmlformats.org/officeDocument/2006/relationships/image"/><Relationship Id="rId8" Target="../media/image10.svg" Type="http://schemas.openxmlformats.org/officeDocument/2006/relationships/image"/><Relationship Id="rId9" Target="../media/image11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15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15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7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5553087" y="5678116"/>
            <a:ext cx="7181826" cy="0"/>
          </a:xfrm>
          <a:prstGeom prst="line">
            <a:avLst/>
          </a:prstGeom>
          <a:ln cap="flat" w="47625">
            <a:solidFill>
              <a:srgbClr val="A2823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3548231" y="3931525"/>
            <a:ext cx="11191538" cy="1651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439"/>
              </a:lnSpc>
            </a:pPr>
            <a:r>
              <a:rPr lang="en-US" sz="9600">
                <a:solidFill>
                  <a:srgbClr val="1D1D1F"/>
                </a:solidFill>
                <a:latin typeface="Calistoga"/>
                <a:ea typeface="Calistoga"/>
                <a:cs typeface="Calistoga"/>
                <a:sym typeface="Calistoga"/>
              </a:rPr>
              <a:t>BILLEDPUSLESPIL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46817" y="9907132"/>
            <a:ext cx="3879444" cy="2736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40"/>
              </a:lnSpc>
              <a:spcBef>
                <a:spcPct val="0"/>
              </a:spcBef>
            </a:pPr>
            <a:r>
              <a:rPr lang="en-US" sz="1600">
                <a:solidFill>
                  <a:srgbClr val="1D1D1F"/>
                </a:solidFill>
                <a:latin typeface="Inter"/>
                <a:ea typeface="Inter"/>
                <a:cs typeface="Inter"/>
                <a:sym typeface="Inter"/>
              </a:rPr>
              <a:t>Med inspiration fra </a:t>
            </a:r>
            <a:r>
              <a:rPr lang="en-US" sz="1600">
                <a:solidFill>
                  <a:srgbClr val="1D1D1F"/>
                </a:solidFill>
                <a:latin typeface="Inter Italics"/>
                <a:ea typeface="Inter Italics"/>
                <a:cs typeface="Inter Italics"/>
                <a:sym typeface="Inter Italics"/>
              </a:rPr>
              <a:t>Tenkeskolen</a:t>
            </a:r>
            <a:r>
              <a:rPr lang="en-US" sz="1600">
                <a:solidFill>
                  <a:srgbClr val="1D1D1F"/>
                </a:solidFill>
                <a:latin typeface="Inter"/>
                <a:ea typeface="Inter"/>
                <a:cs typeface="Inter"/>
                <a:sym typeface="Inter"/>
              </a:rPr>
              <a:t> i Norge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17205819" y="9258300"/>
            <a:ext cx="949564" cy="922433"/>
          </a:xfrm>
          <a:custGeom>
            <a:avLst/>
            <a:gdLst/>
            <a:ahLst/>
            <a:cxnLst/>
            <a:rect r="r" b="b" t="t" l="l"/>
            <a:pathLst>
              <a:path h="922433" w="949564">
                <a:moveTo>
                  <a:pt x="0" y="0"/>
                </a:moveTo>
                <a:lnTo>
                  <a:pt x="949563" y="0"/>
                </a:lnTo>
                <a:lnTo>
                  <a:pt x="949563" y="922433"/>
                </a:lnTo>
                <a:lnTo>
                  <a:pt x="0" y="9224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46817" y="9592241"/>
            <a:ext cx="4219390" cy="2736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40"/>
              </a:lnSpc>
              <a:spcBef>
                <a:spcPct val="0"/>
              </a:spcBef>
            </a:pPr>
            <a:r>
              <a:rPr lang="en-US" sz="1600">
                <a:solidFill>
                  <a:srgbClr val="1D1D1F"/>
                </a:solidFill>
                <a:latin typeface="Inter"/>
                <a:ea typeface="Inter"/>
                <a:cs typeface="Inter"/>
                <a:sym typeface="Inter"/>
              </a:rPr>
              <a:t>Analoge AI-aktiviteter, kontekstprompting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8581182" y="9945232"/>
            <a:ext cx="210909" cy="230817"/>
          </a:xfrm>
          <a:custGeom>
            <a:avLst/>
            <a:gdLst/>
            <a:ahLst/>
            <a:cxnLst/>
            <a:rect r="r" b="b" t="t" l="l"/>
            <a:pathLst>
              <a:path h="230817" w="210909">
                <a:moveTo>
                  <a:pt x="0" y="0"/>
                </a:moveTo>
                <a:lnTo>
                  <a:pt x="210909" y="0"/>
                </a:lnTo>
                <a:lnTo>
                  <a:pt x="210909" y="230817"/>
                </a:lnTo>
                <a:lnTo>
                  <a:pt x="0" y="2308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8829504" y="9994001"/>
            <a:ext cx="877314" cy="145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00"/>
              </a:lnSpc>
              <a:spcBef>
                <a:spcPct val="0"/>
              </a:spcBef>
            </a:pPr>
            <a:r>
              <a:rPr lang="en-US" sz="1000" spc="8">
                <a:solidFill>
                  <a:srgbClr val="D9D9D9"/>
                </a:solidFill>
                <a:latin typeface="Inter"/>
                <a:ea typeface="Inter"/>
                <a:cs typeface="Inter"/>
                <a:sym typeface="Inter"/>
              </a:rPr>
              <a:t>Tankespirerne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7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205819" y="9258300"/>
            <a:ext cx="949564" cy="922433"/>
          </a:xfrm>
          <a:custGeom>
            <a:avLst/>
            <a:gdLst/>
            <a:ahLst/>
            <a:cxnLst/>
            <a:rect r="r" b="b" t="t" l="l"/>
            <a:pathLst>
              <a:path h="922433" w="949564">
                <a:moveTo>
                  <a:pt x="0" y="0"/>
                </a:moveTo>
                <a:lnTo>
                  <a:pt x="949563" y="0"/>
                </a:lnTo>
                <a:lnTo>
                  <a:pt x="949563" y="922433"/>
                </a:lnTo>
                <a:lnTo>
                  <a:pt x="0" y="9224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581182" y="9945232"/>
            <a:ext cx="210909" cy="230817"/>
          </a:xfrm>
          <a:custGeom>
            <a:avLst/>
            <a:gdLst/>
            <a:ahLst/>
            <a:cxnLst/>
            <a:rect r="r" b="b" t="t" l="l"/>
            <a:pathLst>
              <a:path h="230817" w="210909">
                <a:moveTo>
                  <a:pt x="0" y="0"/>
                </a:moveTo>
                <a:lnTo>
                  <a:pt x="210909" y="0"/>
                </a:lnTo>
                <a:lnTo>
                  <a:pt x="210909" y="230817"/>
                </a:lnTo>
                <a:lnTo>
                  <a:pt x="0" y="2308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3025387" y="2793530"/>
            <a:ext cx="12485549" cy="5099731"/>
          </a:xfrm>
          <a:custGeom>
            <a:avLst/>
            <a:gdLst/>
            <a:ahLst/>
            <a:cxnLst/>
            <a:rect r="r" b="b" t="t" l="l"/>
            <a:pathLst>
              <a:path h="5099731" w="12485549">
                <a:moveTo>
                  <a:pt x="0" y="0"/>
                </a:moveTo>
                <a:lnTo>
                  <a:pt x="12485548" y="0"/>
                </a:lnTo>
                <a:lnTo>
                  <a:pt x="12485548" y="5099731"/>
                </a:lnTo>
                <a:lnTo>
                  <a:pt x="0" y="509973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9714" t="-125057" r="-816" b="-88073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7344179" y="120886"/>
            <a:ext cx="830626" cy="6888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0"/>
              </a:lnSpc>
              <a:spcBef>
                <a:spcPct val="0"/>
              </a:spcBef>
            </a:pPr>
            <a:r>
              <a:rPr lang="en-US" sz="4000">
                <a:solidFill>
                  <a:srgbClr val="1D1D1F"/>
                </a:solidFill>
                <a:latin typeface="Inter"/>
                <a:ea typeface="Inter"/>
                <a:cs typeface="Inter"/>
                <a:sym typeface="Inter"/>
              </a:rPr>
              <a:t>3/4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316750" y="724120"/>
            <a:ext cx="11654501" cy="13938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>
                <a:solidFill>
                  <a:srgbClr val="1D1D1F"/>
                </a:solidFill>
                <a:latin typeface="Inter"/>
                <a:ea typeface="Inter"/>
                <a:cs typeface="Inter"/>
                <a:sym typeface="Inter"/>
              </a:rPr>
              <a:t>Hvilke nye ting ser du på billedet? </a:t>
            </a:r>
          </a:p>
          <a:p>
            <a:pPr algn="ctr">
              <a:lnSpc>
                <a:spcPts val="5600"/>
              </a:lnSpc>
              <a:spcBef>
                <a:spcPct val="0"/>
              </a:spcBef>
            </a:pPr>
            <a:r>
              <a:rPr lang="en-US" sz="4000">
                <a:solidFill>
                  <a:srgbClr val="1D1D1F"/>
                </a:solidFill>
                <a:latin typeface="Inter"/>
                <a:ea typeface="Inter"/>
                <a:cs typeface="Inter"/>
                <a:sym typeface="Inter"/>
              </a:rPr>
              <a:t>Hvad tror du hele billedet viser?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829504" y="9994001"/>
            <a:ext cx="877314" cy="145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00"/>
              </a:lnSpc>
              <a:spcBef>
                <a:spcPct val="0"/>
              </a:spcBef>
            </a:pPr>
            <a:r>
              <a:rPr lang="en-US" sz="1000" spc="8">
                <a:solidFill>
                  <a:srgbClr val="D9D9D9"/>
                </a:solidFill>
                <a:latin typeface="Inter"/>
                <a:ea typeface="Inter"/>
                <a:cs typeface="Inter"/>
                <a:sym typeface="Inter"/>
              </a:rPr>
              <a:t>Tankespirerne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7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205819" y="9258300"/>
            <a:ext cx="949564" cy="922433"/>
          </a:xfrm>
          <a:custGeom>
            <a:avLst/>
            <a:gdLst/>
            <a:ahLst/>
            <a:cxnLst/>
            <a:rect r="r" b="b" t="t" l="l"/>
            <a:pathLst>
              <a:path h="922433" w="949564">
                <a:moveTo>
                  <a:pt x="0" y="0"/>
                </a:moveTo>
                <a:lnTo>
                  <a:pt x="949563" y="0"/>
                </a:lnTo>
                <a:lnTo>
                  <a:pt x="949563" y="922433"/>
                </a:lnTo>
                <a:lnTo>
                  <a:pt x="0" y="9224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581182" y="9945232"/>
            <a:ext cx="210909" cy="230817"/>
          </a:xfrm>
          <a:custGeom>
            <a:avLst/>
            <a:gdLst/>
            <a:ahLst/>
            <a:cxnLst/>
            <a:rect r="r" b="b" t="t" l="l"/>
            <a:pathLst>
              <a:path h="230817" w="210909">
                <a:moveTo>
                  <a:pt x="0" y="0"/>
                </a:moveTo>
                <a:lnTo>
                  <a:pt x="210909" y="0"/>
                </a:lnTo>
                <a:lnTo>
                  <a:pt x="210909" y="230817"/>
                </a:lnTo>
                <a:lnTo>
                  <a:pt x="0" y="2308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266638" y="2217232"/>
            <a:ext cx="10003046" cy="7502284"/>
          </a:xfrm>
          <a:custGeom>
            <a:avLst/>
            <a:gdLst/>
            <a:ahLst/>
            <a:cxnLst/>
            <a:rect r="r" b="b" t="t" l="l"/>
            <a:pathLst>
              <a:path h="7502284" w="10003046">
                <a:moveTo>
                  <a:pt x="0" y="0"/>
                </a:moveTo>
                <a:lnTo>
                  <a:pt x="10003046" y="0"/>
                </a:lnTo>
                <a:lnTo>
                  <a:pt x="10003046" y="7502285"/>
                </a:lnTo>
                <a:lnTo>
                  <a:pt x="0" y="750228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7342774" y="120886"/>
            <a:ext cx="833438" cy="6888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0"/>
              </a:lnSpc>
              <a:spcBef>
                <a:spcPct val="0"/>
              </a:spcBef>
            </a:pPr>
            <a:r>
              <a:rPr lang="en-US" sz="4000">
                <a:solidFill>
                  <a:srgbClr val="1D1D1F"/>
                </a:solidFill>
                <a:latin typeface="Inter"/>
                <a:ea typeface="Inter"/>
                <a:cs typeface="Inter"/>
                <a:sym typeface="Inter"/>
              </a:rPr>
              <a:t>4/4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316750" y="724120"/>
            <a:ext cx="11654501" cy="13936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0"/>
              </a:lnSpc>
              <a:spcBef>
                <a:spcPct val="0"/>
              </a:spcBef>
            </a:pPr>
            <a:r>
              <a:rPr lang="en-US" sz="4000">
                <a:solidFill>
                  <a:srgbClr val="1D1D1F"/>
                </a:solidFill>
                <a:latin typeface="Inter"/>
                <a:ea typeface="Inter"/>
                <a:cs typeface="Inter"/>
                <a:sym typeface="Inter"/>
              </a:rPr>
              <a:t>Viser billedet noget andet eller det samme, som du forestillede dig?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829504" y="9994001"/>
            <a:ext cx="877314" cy="145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00"/>
              </a:lnSpc>
              <a:spcBef>
                <a:spcPct val="0"/>
              </a:spcBef>
            </a:pPr>
            <a:r>
              <a:rPr lang="en-US" sz="1000" spc="8">
                <a:solidFill>
                  <a:srgbClr val="D9D9D9"/>
                </a:solidFill>
                <a:latin typeface="Inter"/>
                <a:ea typeface="Inter"/>
                <a:cs typeface="Inter"/>
                <a:sym typeface="Inter"/>
              </a:rPr>
              <a:t>Tankespirerne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205819" y="9258300"/>
            <a:ext cx="949564" cy="922433"/>
          </a:xfrm>
          <a:custGeom>
            <a:avLst/>
            <a:gdLst/>
            <a:ahLst/>
            <a:cxnLst/>
            <a:rect r="r" b="b" t="t" l="l"/>
            <a:pathLst>
              <a:path h="922433" w="949564">
                <a:moveTo>
                  <a:pt x="0" y="0"/>
                </a:moveTo>
                <a:lnTo>
                  <a:pt x="949563" y="0"/>
                </a:lnTo>
                <a:lnTo>
                  <a:pt x="949563" y="922433"/>
                </a:lnTo>
                <a:lnTo>
                  <a:pt x="0" y="9224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581182" y="9945232"/>
            <a:ext cx="210909" cy="230817"/>
          </a:xfrm>
          <a:custGeom>
            <a:avLst/>
            <a:gdLst/>
            <a:ahLst/>
            <a:cxnLst/>
            <a:rect r="r" b="b" t="t" l="l"/>
            <a:pathLst>
              <a:path h="230817" w="210909">
                <a:moveTo>
                  <a:pt x="0" y="0"/>
                </a:moveTo>
                <a:lnTo>
                  <a:pt x="210909" y="0"/>
                </a:lnTo>
                <a:lnTo>
                  <a:pt x="210909" y="230817"/>
                </a:lnTo>
                <a:lnTo>
                  <a:pt x="0" y="2308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8829504" y="9994001"/>
            <a:ext cx="877314" cy="145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00"/>
              </a:lnSpc>
              <a:spcBef>
                <a:spcPct val="0"/>
              </a:spcBef>
            </a:pPr>
            <a:r>
              <a:rPr lang="en-US" sz="1000" spc="8">
                <a:solidFill>
                  <a:srgbClr val="D9D9D9"/>
                </a:solidFill>
                <a:latin typeface="Inter"/>
                <a:ea typeface="Inter"/>
                <a:cs typeface="Inter"/>
                <a:sym typeface="Inter"/>
              </a:rPr>
              <a:t>Tankespirerne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122450" y="9722873"/>
            <a:ext cx="5983666" cy="4171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Companhia Custom Circus, CC BY-SA 4.0 &lt;https://creativecommons.org/licenses/by-sa/4.0&gt;, via Wikimedia Commons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1760584" y="396554"/>
            <a:ext cx="3985891" cy="4543358"/>
          </a:xfrm>
          <a:custGeom>
            <a:avLst/>
            <a:gdLst/>
            <a:ahLst/>
            <a:cxnLst/>
            <a:rect r="r" b="b" t="t" l="l"/>
            <a:pathLst>
              <a:path h="4543358" w="3985891">
                <a:moveTo>
                  <a:pt x="0" y="0"/>
                </a:moveTo>
                <a:lnTo>
                  <a:pt x="3985891" y="0"/>
                </a:lnTo>
                <a:lnTo>
                  <a:pt x="3985891" y="4543358"/>
                </a:lnTo>
                <a:lnTo>
                  <a:pt x="0" y="454335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5237" t="-70081" r="-183440" b="-52759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5510871" y="66085"/>
            <a:ext cx="1054742" cy="1054742"/>
          </a:xfrm>
          <a:custGeom>
            <a:avLst/>
            <a:gdLst/>
            <a:ahLst/>
            <a:cxnLst/>
            <a:rect r="r" b="b" t="t" l="l"/>
            <a:pathLst>
              <a:path h="1054742" w="1054742">
                <a:moveTo>
                  <a:pt x="0" y="0"/>
                </a:moveTo>
                <a:lnTo>
                  <a:pt x="1054742" y="0"/>
                </a:lnTo>
                <a:lnTo>
                  <a:pt x="1054742" y="1054743"/>
                </a:lnTo>
                <a:lnTo>
                  <a:pt x="0" y="105474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760584" y="5411529"/>
            <a:ext cx="4133078" cy="4655464"/>
          </a:xfrm>
          <a:custGeom>
            <a:avLst/>
            <a:gdLst/>
            <a:ahLst/>
            <a:cxnLst/>
            <a:rect r="r" b="b" t="t" l="l"/>
            <a:pathLst>
              <a:path h="4655464" w="4133078">
                <a:moveTo>
                  <a:pt x="0" y="0"/>
                </a:moveTo>
                <a:lnTo>
                  <a:pt x="4133078" y="0"/>
                </a:lnTo>
                <a:lnTo>
                  <a:pt x="4133078" y="4655464"/>
                </a:lnTo>
                <a:lnTo>
                  <a:pt x="0" y="465546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54825" t="-89479" r="-201669" b="-314226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5510871" y="5143500"/>
            <a:ext cx="1054742" cy="1054742"/>
          </a:xfrm>
          <a:custGeom>
            <a:avLst/>
            <a:gdLst/>
            <a:ahLst/>
            <a:cxnLst/>
            <a:rect r="r" b="b" t="t" l="l"/>
            <a:pathLst>
              <a:path h="1054742" w="1054742">
                <a:moveTo>
                  <a:pt x="0" y="0"/>
                </a:moveTo>
                <a:lnTo>
                  <a:pt x="1054742" y="0"/>
                </a:lnTo>
                <a:lnTo>
                  <a:pt x="1054742" y="1054742"/>
                </a:lnTo>
                <a:lnTo>
                  <a:pt x="0" y="105474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8581182" y="658763"/>
            <a:ext cx="6027382" cy="2461888"/>
          </a:xfrm>
          <a:custGeom>
            <a:avLst/>
            <a:gdLst/>
            <a:ahLst/>
            <a:cxnLst/>
            <a:rect r="r" b="b" t="t" l="l"/>
            <a:pathLst>
              <a:path h="2461888" w="6027382">
                <a:moveTo>
                  <a:pt x="0" y="0"/>
                </a:moveTo>
                <a:lnTo>
                  <a:pt x="6027382" y="0"/>
                </a:lnTo>
                <a:lnTo>
                  <a:pt x="6027382" y="2461888"/>
                </a:lnTo>
                <a:lnTo>
                  <a:pt x="0" y="24618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9714" t="-125057" r="-816" b="-88073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348090" y="58627"/>
            <a:ext cx="1069659" cy="1069659"/>
          </a:xfrm>
          <a:custGeom>
            <a:avLst/>
            <a:gdLst/>
            <a:ahLst/>
            <a:cxnLst/>
            <a:rect r="r" b="b" t="t" l="l"/>
            <a:pathLst>
              <a:path h="1069659" w="1069659">
                <a:moveTo>
                  <a:pt x="0" y="0"/>
                </a:moveTo>
                <a:lnTo>
                  <a:pt x="1069659" y="0"/>
                </a:lnTo>
                <a:lnTo>
                  <a:pt x="1069659" y="1069659"/>
                </a:lnTo>
                <a:lnTo>
                  <a:pt x="0" y="106965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8581182" y="3748696"/>
            <a:ext cx="6485079" cy="4863809"/>
          </a:xfrm>
          <a:custGeom>
            <a:avLst/>
            <a:gdLst/>
            <a:ahLst/>
            <a:cxnLst/>
            <a:rect r="r" b="b" t="t" l="l"/>
            <a:pathLst>
              <a:path h="4863809" w="6485079">
                <a:moveTo>
                  <a:pt x="0" y="0"/>
                </a:moveTo>
                <a:lnTo>
                  <a:pt x="6485078" y="0"/>
                </a:lnTo>
                <a:lnTo>
                  <a:pt x="6485078" y="4863809"/>
                </a:lnTo>
                <a:lnTo>
                  <a:pt x="0" y="486380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4738339" y="3120651"/>
            <a:ext cx="1069659" cy="1069659"/>
          </a:xfrm>
          <a:custGeom>
            <a:avLst/>
            <a:gdLst/>
            <a:ahLst/>
            <a:cxnLst/>
            <a:rect r="r" b="b" t="t" l="l"/>
            <a:pathLst>
              <a:path h="1069659" w="1069659">
                <a:moveTo>
                  <a:pt x="0" y="0"/>
                </a:moveTo>
                <a:lnTo>
                  <a:pt x="1069659" y="0"/>
                </a:lnTo>
                <a:lnTo>
                  <a:pt x="1069659" y="1069659"/>
                </a:lnTo>
                <a:lnTo>
                  <a:pt x="0" y="1069659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8801616" y="8622030"/>
            <a:ext cx="5983666" cy="4171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Nathan Head, CC BY-SA 4.0 &lt;https://creativecommons.org/licenses/by-sa/4.0&gt;, via Wikimedia Commons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7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7402305" y="120886"/>
            <a:ext cx="714375" cy="6888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0"/>
              </a:lnSpc>
              <a:spcBef>
                <a:spcPct val="0"/>
              </a:spcBef>
            </a:pPr>
            <a:r>
              <a:rPr lang="en-US" sz="4000">
                <a:solidFill>
                  <a:srgbClr val="1D1D1F"/>
                </a:solidFill>
                <a:latin typeface="Inter"/>
                <a:ea typeface="Inter"/>
                <a:cs typeface="Inter"/>
                <a:sym typeface="Inter"/>
              </a:rPr>
              <a:t>1/5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3316750" y="724120"/>
            <a:ext cx="11654501" cy="13938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>
                <a:solidFill>
                  <a:srgbClr val="1D1D1F"/>
                </a:solidFill>
                <a:latin typeface="Inter"/>
                <a:ea typeface="Inter"/>
                <a:cs typeface="Inter"/>
                <a:sym typeface="Inter"/>
              </a:rPr>
              <a:t>Hvilke nye ting ser du på billedet? </a:t>
            </a:r>
          </a:p>
          <a:p>
            <a:pPr algn="ctr">
              <a:lnSpc>
                <a:spcPts val="5600"/>
              </a:lnSpc>
              <a:spcBef>
                <a:spcPct val="0"/>
              </a:spcBef>
            </a:pPr>
            <a:r>
              <a:rPr lang="en-US" sz="4000">
                <a:solidFill>
                  <a:srgbClr val="1D1D1F"/>
                </a:solidFill>
                <a:latin typeface="Inter"/>
                <a:ea typeface="Inter"/>
                <a:cs typeface="Inter"/>
                <a:sym typeface="Inter"/>
              </a:rPr>
              <a:t>Hvad tror du hele billedet viser?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7205819" y="9258300"/>
            <a:ext cx="949564" cy="922433"/>
          </a:xfrm>
          <a:custGeom>
            <a:avLst/>
            <a:gdLst/>
            <a:ahLst/>
            <a:cxnLst/>
            <a:rect r="r" b="b" t="t" l="l"/>
            <a:pathLst>
              <a:path h="922433" w="949564">
                <a:moveTo>
                  <a:pt x="0" y="0"/>
                </a:moveTo>
                <a:lnTo>
                  <a:pt x="949563" y="0"/>
                </a:lnTo>
                <a:lnTo>
                  <a:pt x="949563" y="922433"/>
                </a:lnTo>
                <a:lnTo>
                  <a:pt x="0" y="9224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349742" y="3873394"/>
            <a:ext cx="13588516" cy="3331576"/>
          </a:xfrm>
          <a:custGeom>
            <a:avLst/>
            <a:gdLst/>
            <a:ahLst/>
            <a:cxnLst/>
            <a:rect r="r" b="b" t="t" l="l"/>
            <a:pathLst>
              <a:path h="3331576" w="13588516">
                <a:moveTo>
                  <a:pt x="0" y="0"/>
                </a:moveTo>
                <a:lnTo>
                  <a:pt x="13588516" y="0"/>
                </a:lnTo>
                <a:lnTo>
                  <a:pt x="13588516" y="3331576"/>
                </a:lnTo>
                <a:lnTo>
                  <a:pt x="0" y="33315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92455" t="-377245" r="0" b="-314998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581182" y="9945232"/>
            <a:ext cx="210909" cy="230817"/>
          </a:xfrm>
          <a:custGeom>
            <a:avLst/>
            <a:gdLst/>
            <a:ahLst/>
            <a:cxnLst/>
            <a:rect r="r" b="b" t="t" l="l"/>
            <a:pathLst>
              <a:path h="230817" w="210909">
                <a:moveTo>
                  <a:pt x="0" y="0"/>
                </a:moveTo>
                <a:lnTo>
                  <a:pt x="210909" y="0"/>
                </a:lnTo>
                <a:lnTo>
                  <a:pt x="210909" y="230817"/>
                </a:lnTo>
                <a:lnTo>
                  <a:pt x="0" y="23081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8829504" y="9994001"/>
            <a:ext cx="877314" cy="145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00"/>
              </a:lnSpc>
              <a:spcBef>
                <a:spcPct val="0"/>
              </a:spcBef>
            </a:pPr>
            <a:r>
              <a:rPr lang="en-US" sz="1000" spc="8">
                <a:solidFill>
                  <a:srgbClr val="D9D9D9"/>
                </a:solidFill>
                <a:latin typeface="Inter"/>
                <a:ea typeface="Inter"/>
                <a:cs typeface="Inter"/>
                <a:sym typeface="Inter"/>
              </a:rPr>
              <a:t>Tankespirerne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7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205819" y="9258300"/>
            <a:ext cx="949564" cy="922433"/>
          </a:xfrm>
          <a:custGeom>
            <a:avLst/>
            <a:gdLst/>
            <a:ahLst/>
            <a:cxnLst/>
            <a:rect r="r" b="b" t="t" l="l"/>
            <a:pathLst>
              <a:path h="922433" w="949564">
                <a:moveTo>
                  <a:pt x="0" y="0"/>
                </a:moveTo>
                <a:lnTo>
                  <a:pt x="949563" y="0"/>
                </a:lnTo>
                <a:lnTo>
                  <a:pt x="949563" y="922433"/>
                </a:lnTo>
                <a:lnTo>
                  <a:pt x="0" y="9224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7360799" y="120886"/>
            <a:ext cx="797388" cy="6888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0"/>
              </a:lnSpc>
              <a:spcBef>
                <a:spcPct val="0"/>
              </a:spcBef>
            </a:pPr>
            <a:r>
              <a:rPr lang="en-US" sz="4000">
                <a:solidFill>
                  <a:srgbClr val="1D1D1F"/>
                </a:solidFill>
                <a:latin typeface="Inter"/>
                <a:ea typeface="Inter"/>
                <a:cs typeface="Inter"/>
                <a:sym typeface="Inter"/>
              </a:rPr>
              <a:t>2/5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316750" y="724120"/>
            <a:ext cx="11654501" cy="13938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0"/>
              </a:lnSpc>
              <a:spcBef>
                <a:spcPct val="0"/>
              </a:spcBef>
            </a:pPr>
            <a:r>
              <a:rPr lang="en-US" sz="4000">
                <a:solidFill>
                  <a:srgbClr val="1D1D1F"/>
                </a:solidFill>
                <a:latin typeface="Inter"/>
                <a:ea typeface="Inter"/>
                <a:cs typeface="Inter"/>
                <a:sym typeface="Inter"/>
              </a:rPr>
              <a:t>Hvad ser du på billedet nu? </a:t>
            </a:r>
          </a:p>
          <a:p>
            <a:pPr algn="ctr">
              <a:lnSpc>
                <a:spcPts val="5600"/>
              </a:lnSpc>
              <a:spcBef>
                <a:spcPct val="0"/>
              </a:spcBef>
            </a:pPr>
            <a:r>
              <a:rPr lang="en-US" sz="4000">
                <a:solidFill>
                  <a:srgbClr val="1D1D1F"/>
                </a:solidFill>
                <a:latin typeface="Inter"/>
                <a:ea typeface="Inter"/>
                <a:cs typeface="Inter"/>
                <a:sym typeface="Inter"/>
              </a:rPr>
              <a:t>Hvad tror du hele billedet vil vise?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7460173" y="2800968"/>
            <a:ext cx="3367653" cy="6918548"/>
          </a:xfrm>
          <a:custGeom>
            <a:avLst/>
            <a:gdLst/>
            <a:ahLst/>
            <a:cxnLst/>
            <a:rect r="r" b="b" t="t" l="l"/>
            <a:pathLst>
              <a:path h="6918548" w="3367653">
                <a:moveTo>
                  <a:pt x="0" y="0"/>
                </a:moveTo>
                <a:lnTo>
                  <a:pt x="3367654" y="0"/>
                </a:lnTo>
                <a:lnTo>
                  <a:pt x="3367654" y="6918549"/>
                </a:lnTo>
                <a:lnTo>
                  <a:pt x="0" y="69185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430566" b="-71525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581182" y="9945232"/>
            <a:ext cx="210909" cy="230817"/>
          </a:xfrm>
          <a:custGeom>
            <a:avLst/>
            <a:gdLst/>
            <a:ahLst/>
            <a:cxnLst/>
            <a:rect r="r" b="b" t="t" l="l"/>
            <a:pathLst>
              <a:path h="230817" w="210909">
                <a:moveTo>
                  <a:pt x="0" y="0"/>
                </a:moveTo>
                <a:lnTo>
                  <a:pt x="210909" y="0"/>
                </a:lnTo>
                <a:lnTo>
                  <a:pt x="210909" y="230817"/>
                </a:lnTo>
                <a:lnTo>
                  <a:pt x="0" y="23081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8829504" y="9994001"/>
            <a:ext cx="877314" cy="145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00"/>
              </a:lnSpc>
              <a:spcBef>
                <a:spcPct val="0"/>
              </a:spcBef>
            </a:pPr>
            <a:r>
              <a:rPr lang="en-US" sz="1000" spc="8">
                <a:solidFill>
                  <a:srgbClr val="D9D9D9"/>
                </a:solidFill>
                <a:latin typeface="Inter"/>
                <a:ea typeface="Inter"/>
                <a:cs typeface="Inter"/>
                <a:sym typeface="Inter"/>
              </a:rPr>
              <a:t>Tankespirerne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7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205819" y="9258300"/>
            <a:ext cx="949564" cy="922433"/>
          </a:xfrm>
          <a:custGeom>
            <a:avLst/>
            <a:gdLst/>
            <a:ahLst/>
            <a:cxnLst/>
            <a:rect r="r" b="b" t="t" l="l"/>
            <a:pathLst>
              <a:path h="922433" w="949564">
                <a:moveTo>
                  <a:pt x="0" y="0"/>
                </a:moveTo>
                <a:lnTo>
                  <a:pt x="949563" y="0"/>
                </a:lnTo>
                <a:lnTo>
                  <a:pt x="949563" y="922433"/>
                </a:lnTo>
                <a:lnTo>
                  <a:pt x="0" y="9224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7352861" y="120886"/>
            <a:ext cx="813263" cy="6888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0"/>
              </a:lnSpc>
              <a:spcBef>
                <a:spcPct val="0"/>
              </a:spcBef>
            </a:pPr>
            <a:r>
              <a:rPr lang="en-US" sz="4000">
                <a:solidFill>
                  <a:srgbClr val="1D1D1F"/>
                </a:solidFill>
                <a:latin typeface="Inter"/>
                <a:ea typeface="Inter"/>
                <a:cs typeface="Inter"/>
                <a:sym typeface="Inter"/>
              </a:rPr>
              <a:t>3/5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316750" y="724120"/>
            <a:ext cx="11654501" cy="13938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>
                <a:solidFill>
                  <a:srgbClr val="1D1D1F"/>
                </a:solidFill>
                <a:latin typeface="Inter"/>
                <a:ea typeface="Inter"/>
                <a:cs typeface="Inter"/>
                <a:sym typeface="Inter"/>
              </a:rPr>
              <a:t>Hvilke nye ting ser du på billedet? </a:t>
            </a:r>
          </a:p>
          <a:p>
            <a:pPr algn="ctr">
              <a:lnSpc>
                <a:spcPts val="5600"/>
              </a:lnSpc>
              <a:spcBef>
                <a:spcPct val="0"/>
              </a:spcBef>
            </a:pPr>
            <a:r>
              <a:rPr lang="en-US" sz="4000">
                <a:solidFill>
                  <a:srgbClr val="1D1D1F"/>
                </a:solidFill>
                <a:latin typeface="Inter"/>
                <a:ea typeface="Inter"/>
                <a:cs typeface="Inter"/>
                <a:sym typeface="Inter"/>
              </a:rPr>
              <a:t>Hvad tror du hele billedet viser?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7700642" y="2486974"/>
            <a:ext cx="2886716" cy="7355009"/>
          </a:xfrm>
          <a:custGeom>
            <a:avLst/>
            <a:gdLst/>
            <a:ahLst/>
            <a:cxnLst/>
            <a:rect r="r" b="b" t="t" l="l"/>
            <a:pathLst>
              <a:path h="7355009" w="2886716">
                <a:moveTo>
                  <a:pt x="0" y="0"/>
                </a:moveTo>
                <a:lnTo>
                  <a:pt x="2886716" y="0"/>
                </a:lnTo>
                <a:lnTo>
                  <a:pt x="2886716" y="7355009"/>
                </a:lnTo>
                <a:lnTo>
                  <a:pt x="0" y="73550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32927" t="0" r="-150693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581182" y="9945232"/>
            <a:ext cx="210909" cy="230817"/>
          </a:xfrm>
          <a:custGeom>
            <a:avLst/>
            <a:gdLst/>
            <a:ahLst/>
            <a:cxnLst/>
            <a:rect r="r" b="b" t="t" l="l"/>
            <a:pathLst>
              <a:path h="230817" w="210909">
                <a:moveTo>
                  <a:pt x="0" y="0"/>
                </a:moveTo>
                <a:lnTo>
                  <a:pt x="210909" y="0"/>
                </a:lnTo>
                <a:lnTo>
                  <a:pt x="210909" y="230817"/>
                </a:lnTo>
                <a:lnTo>
                  <a:pt x="0" y="23081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8829504" y="9994001"/>
            <a:ext cx="877314" cy="145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00"/>
              </a:lnSpc>
              <a:spcBef>
                <a:spcPct val="0"/>
              </a:spcBef>
            </a:pPr>
            <a:r>
              <a:rPr lang="en-US" sz="1000" spc="8">
                <a:solidFill>
                  <a:srgbClr val="D9D9D9"/>
                </a:solidFill>
                <a:latin typeface="Inter"/>
                <a:ea typeface="Inter"/>
                <a:cs typeface="Inter"/>
                <a:sym typeface="Inter"/>
              </a:rPr>
              <a:t>Tankespirerne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7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7351373" y="120886"/>
            <a:ext cx="816240" cy="6888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0"/>
              </a:lnSpc>
              <a:spcBef>
                <a:spcPct val="0"/>
              </a:spcBef>
            </a:pPr>
            <a:r>
              <a:rPr lang="en-US" sz="4000">
                <a:solidFill>
                  <a:srgbClr val="1D1D1F"/>
                </a:solidFill>
                <a:latin typeface="Inter"/>
                <a:ea typeface="Inter"/>
                <a:cs typeface="Inter"/>
                <a:sym typeface="Inter"/>
              </a:rPr>
              <a:t>4/5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3316750" y="724120"/>
            <a:ext cx="11654501" cy="13938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>
                <a:solidFill>
                  <a:srgbClr val="1D1D1F"/>
                </a:solidFill>
                <a:latin typeface="Inter"/>
                <a:ea typeface="Inter"/>
                <a:cs typeface="Inter"/>
                <a:sym typeface="Inter"/>
              </a:rPr>
              <a:t>Hvilke nye ting ser du på billedet? </a:t>
            </a:r>
          </a:p>
          <a:p>
            <a:pPr algn="ctr">
              <a:lnSpc>
                <a:spcPts val="5600"/>
              </a:lnSpc>
              <a:spcBef>
                <a:spcPct val="0"/>
              </a:spcBef>
            </a:pPr>
            <a:r>
              <a:rPr lang="en-US" sz="4000">
                <a:solidFill>
                  <a:srgbClr val="1D1D1F"/>
                </a:solidFill>
                <a:latin typeface="Inter"/>
                <a:ea typeface="Inter"/>
                <a:cs typeface="Inter"/>
                <a:sym typeface="Inter"/>
              </a:rPr>
              <a:t>Hvad tror du hele billedet viser?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7205819" y="9258300"/>
            <a:ext cx="949564" cy="922433"/>
          </a:xfrm>
          <a:custGeom>
            <a:avLst/>
            <a:gdLst/>
            <a:ahLst/>
            <a:cxnLst/>
            <a:rect r="r" b="b" t="t" l="l"/>
            <a:pathLst>
              <a:path h="922433" w="949564">
                <a:moveTo>
                  <a:pt x="0" y="0"/>
                </a:moveTo>
                <a:lnTo>
                  <a:pt x="949563" y="0"/>
                </a:lnTo>
                <a:lnTo>
                  <a:pt x="949563" y="922433"/>
                </a:lnTo>
                <a:lnTo>
                  <a:pt x="0" y="9224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745602" y="3117787"/>
            <a:ext cx="12796796" cy="6243097"/>
          </a:xfrm>
          <a:custGeom>
            <a:avLst/>
            <a:gdLst/>
            <a:ahLst/>
            <a:cxnLst/>
            <a:rect r="r" b="b" t="t" l="l"/>
            <a:pathLst>
              <a:path h="6243097" w="12796796">
                <a:moveTo>
                  <a:pt x="0" y="0"/>
                </a:moveTo>
                <a:lnTo>
                  <a:pt x="12796796" y="0"/>
                </a:lnTo>
                <a:lnTo>
                  <a:pt x="12796796" y="6243097"/>
                </a:lnTo>
                <a:lnTo>
                  <a:pt x="0" y="62430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2593" t="-57650" r="-4615" b="-5637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581182" y="9945232"/>
            <a:ext cx="210909" cy="230817"/>
          </a:xfrm>
          <a:custGeom>
            <a:avLst/>
            <a:gdLst/>
            <a:ahLst/>
            <a:cxnLst/>
            <a:rect r="r" b="b" t="t" l="l"/>
            <a:pathLst>
              <a:path h="230817" w="210909">
                <a:moveTo>
                  <a:pt x="0" y="0"/>
                </a:moveTo>
                <a:lnTo>
                  <a:pt x="210909" y="0"/>
                </a:lnTo>
                <a:lnTo>
                  <a:pt x="210909" y="230817"/>
                </a:lnTo>
                <a:lnTo>
                  <a:pt x="0" y="23081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8829504" y="9994001"/>
            <a:ext cx="877314" cy="145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00"/>
              </a:lnSpc>
              <a:spcBef>
                <a:spcPct val="0"/>
              </a:spcBef>
            </a:pPr>
            <a:r>
              <a:rPr lang="en-US" sz="1000" spc="8">
                <a:solidFill>
                  <a:srgbClr val="D9D9D9"/>
                </a:solidFill>
                <a:latin typeface="Inter"/>
                <a:ea typeface="Inter"/>
                <a:cs typeface="Inter"/>
                <a:sym typeface="Inter"/>
              </a:rPr>
              <a:t>Tankespirerne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7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205819" y="9258300"/>
            <a:ext cx="949564" cy="922433"/>
          </a:xfrm>
          <a:custGeom>
            <a:avLst/>
            <a:gdLst/>
            <a:ahLst/>
            <a:cxnLst/>
            <a:rect r="r" b="b" t="t" l="l"/>
            <a:pathLst>
              <a:path h="922433" w="949564">
                <a:moveTo>
                  <a:pt x="0" y="0"/>
                </a:moveTo>
                <a:lnTo>
                  <a:pt x="949563" y="0"/>
                </a:lnTo>
                <a:lnTo>
                  <a:pt x="949563" y="922433"/>
                </a:lnTo>
                <a:lnTo>
                  <a:pt x="0" y="9224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606979" y="2364508"/>
            <a:ext cx="11074041" cy="7355009"/>
          </a:xfrm>
          <a:custGeom>
            <a:avLst/>
            <a:gdLst/>
            <a:ahLst/>
            <a:cxnLst/>
            <a:rect r="r" b="b" t="t" l="l"/>
            <a:pathLst>
              <a:path h="7355009" w="11074041">
                <a:moveTo>
                  <a:pt x="0" y="0"/>
                </a:moveTo>
                <a:lnTo>
                  <a:pt x="11074042" y="0"/>
                </a:lnTo>
                <a:lnTo>
                  <a:pt x="11074042" y="7355009"/>
                </a:lnTo>
                <a:lnTo>
                  <a:pt x="0" y="73550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7360054" y="120886"/>
            <a:ext cx="798876" cy="6888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0"/>
              </a:lnSpc>
              <a:spcBef>
                <a:spcPct val="0"/>
              </a:spcBef>
            </a:pPr>
            <a:r>
              <a:rPr lang="en-US" sz="4000">
                <a:solidFill>
                  <a:srgbClr val="1D1D1F"/>
                </a:solidFill>
                <a:latin typeface="Inter"/>
                <a:ea typeface="Inter"/>
                <a:cs typeface="Inter"/>
                <a:sym typeface="Inter"/>
              </a:rPr>
              <a:t>5/5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316750" y="724120"/>
            <a:ext cx="11654501" cy="13936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0"/>
              </a:lnSpc>
              <a:spcBef>
                <a:spcPct val="0"/>
              </a:spcBef>
            </a:pPr>
            <a:r>
              <a:rPr lang="en-US" sz="4000">
                <a:solidFill>
                  <a:srgbClr val="1D1D1F"/>
                </a:solidFill>
                <a:latin typeface="Inter"/>
                <a:ea typeface="Inter"/>
                <a:cs typeface="Inter"/>
                <a:sym typeface="Inter"/>
              </a:rPr>
              <a:t>Viser billedet noget andet eller det samme, som du forestillede dig?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8581182" y="9945232"/>
            <a:ext cx="210909" cy="230817"/>
          </a:xfrm>
          <a:custGeom>
            <a:avLst/>
            <a:gdLst/>
            <a:ahLst/>
            <a:cxnLst/>
            <a:rect r="r" b="b" t="t" l="l"/>
            <a:pathLst>
              <a:path h="230817" w="210909">
                <a:moveTo>
                  <a:pt x="0" y="0"/>
                </a:moveTo>
                <a:lnTo>
                  <a:pt x="210909" y="0"/>
                </a:lnTo>
                <a:lnTo>
                  <a:pt x="210909" y="230817"/>
                </a:lnTo>
                <a:lnTo>
                  <a:pt x="0" y="23081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8829504" y="9994001"/>
            <a:ext cx="877314" cy="145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00"/>
              </a:lnSpc>
              <a:spcBef>
                <a:spcPct val="0"/>
              </a:spcBef>
            </a:pPr>
            <a:r>
              <a:rPr lang="en-US" sz="1000" spc="8">
                <a:solidFill>
                  <a:srgbClr val="D9D9D9"/>
                </a:solidFill>
                <a:latin typeface="Inter"/>
                <a:ea typeface="Inter"/>
                <a:cs typeface="Inter"/>
                <a:sym typeface="Inter"/>
              </a:rPr>
              <a:t>Tankespirerne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44983" y="1028700"/>
            <a:ext cx="6572925" cy="1611523"/>
          </a:xfrm>
          <a:custGeom>
            <a:avLst/>
            <a:gdLst/>
            <a:ahLst/>
            <a:cxnLst/>
            <a:rect r="r" b="b" t="t" l="l"/>
            <a:pathLst>
              <a:path h="1611523" w="6572925">
                <a:moveTo>
                  <a:pt x="0" y="0"/>
                </a:moveTo>
                <a:lnTo>
                  <a:pt x="6572925" y="0"/>
                </a:lnTo>
                <a:lnTo>
                  <a:pt x="6572925" y="1611523"/>
                </a:lnTo>
                <a:lnTo>
                  <a:pt x="0" y="16115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92455" t="-377245" r="0" b="-31499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642956" y="501329"/>
            <a:ext cx="1054742" cy="1054742"/>
          </a:xfrm>
          <a:custGeom>
            <a:avLst/>
            <a:gdLst/>
            <a:ahLst/>
            <a:cxnLst/>
            <a:rect r="r" b="b" t="t" l="l"/>
            <a:pathLst>
              <a:path h="1054742" w="1054742">
                <a:moveTo>
                  <a:pt x="0" y="0"/>
                </a:moveTo>
                <a:lnTo>
                  <a:pt x="1054742" y="0"/>
                </a:lnTo>
                <a:lnTo>
                  <a:pt x="1054742" y="1054742"/>
                </a:lnTo>
                <a:lnTo>
                  <a:pt x="0" y="105474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44983" y="4064535"/>
            <a:ext cx="2420281" cy="4972256"/>
          </a:xfrm>
          <a:custGeom>
            <a:avLst/>
            <a:gdLst/>
            <a:ahLst/>
            <a:cxnLst/>
            <a:rect r="r" b="b" t="t" l="l"/>
            <a:pathLst>
              <a:path h="4972256" w="2420281">
                <a:moveTo>
                  <a:pt x="0" y="0"/>
                </a:moveTo>
                <a:lnTo>
                  <a:pt x="2420281" y="0"/>
                </a:lnTo>
                <a:lnTo>
                  <a:pt x="2420281" y="4972256"/>
                </a:lnTo>
                <a:lnTo>
                  <a:pt x="0" y="49722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430566" b="-71525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476703" y="3544622"/>
            <a:ext cx="1054742" cy="1054742"/>
          </a:xfrm>
          <a:custGeom>
            <a:avLst/>
            <a:gdLst/>
            <a:ahLst/>
            <a:cxnLst/>
            <a:rect r="r" b="b" t="t" l="l"/>
            <a:pathLst>
              <a:path h="1054742" w="1054742">
                <a:moveTo>
                  <a:pt x="0" y="0"/>
                </a:moveTo>
                <a:lnTo>
                  <a:pt x="1054743" y="0"/>
                </a:lnTo>
                <a:lnTo>
                  <a:pt x="1054743" y="1054742"/>
                </a:lnTo>
                <a:lnTo>
                  <a:pt x="0" y="105474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123266" y="4071993"/>
            <a:ext cx="1948599" cy="4964798"/>
          </a:xfrm>
          <a:custGeom>
            <a:avLst/>
            <a:gdLst/>
            <a:ahLst/>
            <a:cxnLst/>
            <a:rect r="r" b="b" t="t" l="l"/>
            <a:pathLst>
              <a:path h="4964798" w="1948599">
                <a:moveTo>
                  <a:pt x="0" y="0"/>
                </a:moveTo>
                <a:lnTo>
                  <a:pt x="1948599" y="0"/>
                </a:lnTo>
                <a:lnTo>
                  <a:pt x="1948599" y="4964798"/>
                </a:lnTo>
                <a:lnTo>
                  <a:pt x="0" y="49647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2927" t="0" r="-150693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6873089" y="3544622"/>
            <a:ext cx="1069659" cy="1069659"/>
          </a:xfrm>
          <a:custGeom>
            <a:avLst/>
            <a:gdLst/>
            <a:ahLst/>
            <a:cxnLst/>
            <a:rect r="r" b="b" t="t" l="l"/>
            <a:pathLst>
              <a:path h="1069659" w="1069659">
                <a:moveTo>
                  <a:pt x="0" y="0"/>
                </a:moveTo>
                <a:lnTo>
                  <a:pt x="1069659" y="0"/>
                </a:lnTo>
                <a:lnTo>
                  <a:pt x="1069659" y="1069658"/>
                </a:lnTo>
                <a:lnTo>
                  <a:pt x="0" y="106965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0122450" y="1028700"/>
            <a:ext cx="5727573" cy="2794277"/>
          </a:xfrm>
          <a:custGeom>
            <a:avLst/>
            <a:gdLst/>
            <a:ahLst/>
            <a:cxnLst/>
            <a:rect r="r" b="b" t="t" l="l"/>
            <a:pathLst>
              <a:path h="2794277" w="5727573">
                <a:moveTo>
                  <a:pt x="0" y="0"/>
                </a:moveTo>
                <a:lnTo>
                  <a:pt x="5727572" y="0"/>
                </a:lnTo>
                <a:lnTo>
                  <a:pt x="5727572" y="2794277"/>
                </a:lnTo>
                <a:lnTo>
                  <a:pt x="0" y="27942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2593" t="-57650" r="-4615" b="-5637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5647289" y="501329"/>
            <a:ext cx="1069659" cy="1069659"/>
          </a:xfrm>
          <a:custGeom>
            <a:avLst/>
            <a:gdLst/>
            <a:ahLst/>
            <a:cxnLst/>
            <a:rect r="r" b="b" t="t" l="l"/>
            <a:pathLst>
              <a:path h="1069659" w="1069659">
                <a:moveTo>
                  <a:pt x="0" y="0"/>
                </a:moveTo>
                <a:lnTo>
                  <a:pt x="1069658" y="0"/>
                </a:lnTo>
                <a:lnTo>
                  <a:pt x="1069658" y="1069659"/>
                </a:lnTo>
                <a:lnTo>
                  <a:pt x="0" y="106965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9046538" y="4491885"/>
            <a:ext cx="7879396" cy="5233232"/>
          </a:xfrm>
          <a:custGeom>
            <a:avLst/>
            <a:gdLst/>
            <a:ahLst/>
            <a:cxnLst/>
            <a:rect r="r" b="b" t="t" l="l"/>
            <a:pathLst>
              <a:path h="5233232" w="7879396">
                <a:moveTo>
                  <a:pt x="0" y="0"/>
                </a:moveTo>
                <a:lnTo>
                  <a:pt x="7879396" y="0"/>
                </a:lnTo>
                <a:lnTo>
                  <a:pt x="7879396" y="5233232"/>
                </a:lnTo>
                <a:lnTo>
                  <a:pt x="0" y="52332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6611019" y="4071993"/>
            <a:ext cx="1069659" cy="1069659"/>
          </a:xfrm>
          <a:custGeom>
            <a:avLst/>
            <a:gdLst/>
            <a:ahLst/>
            <a:cxnLst/>
            <a:rect r="r" b="b" t="t" l="l"/>
            <a:pathLst>
              <a:path h="1069659" w="1069659">
                <a:moveTo>
                  <a:pt x="0" y="0"/>
                </a:moveTo>
                <a:lnTo>
                  <a:pt x="1069659" y="0"/>
                </a:lnTo>
                <a:lnTo>
                  <a:pt x="1069659" y="1069659"/>
                </a:lnTo>
                <a:lnTo>
                  <a:pt x="0" y="106965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7205819" y="9258300"/>
            <a:ext cx="949564" cy="922433"/>
          </a:xfrm>
          <a:custGeom>
            <a:avLst/>
            <a:gdLst/>
            <a:ahLst/>
            <a:cxnLst/>
            <a:rect r="r" b="b" t="t" l="l"/>
            <a:pathLst>
              <a:path h="922433" w="949564">
                <a:moveTo>
                  <a:pt x="0" y="0"/>
                </a:moveTo>
                <a:lnTo>
                  <a:pt x="949563" y="0"/>
                </a:lnTo>
                <a:lnTo>
                  <a:pt x="949563" y="922433"/>
                </a:lnTo>
                <a:lnTo>
                  <a:pt x="0" y="922433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8581182" y="9945232"/>
            <a:ext cx="210909" cy="230817"/>
          </a:xfrm>
          <a:custGeom>
            <a:avLst/>
            <a:gdLst/>
            <a:ahLst/>
            <a:cxnLst/>
            <a:rect r="r" b="b" t="t" l="l"/>
            <a:pathLst>
              <a:path h="230817" w="210909">
                <a:moveTo>
                  <a:pt x="0" y="0"/>
                </a:moveTo>
                <a:lnTo>
                  <a:pt x="210909" y="0"/>
                </a:lnTo>
                <a:lnTo>
                  <a:pt x="210909" y="230817"/>
                </a:lnTo>
                <a:lnTo>
                  <a:pt x="0" y="23081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8829504" y="9994001"/>
            <a:ext cx="877314" cy="145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00"/>
              </a:lnSpc>
              <a:spcBef>
                <a:spcPct val="0"/>
              </a:spcBef>
            </a:pPr>
            <a:r>
              <a:rPr lang="en-US" sz="1000" spc="8">
                <a:solidFill>
                  <a:srgbClr val="D9D9D9"/>
                </a:solidFill>
                <a:latin typeface="Inter"/>
                <a:ea typeface="Inter"/>
                <a:cs typeface="Inter"/>
                <a:sym typeface="Inter"/>
              </a:rPr>
              <a:t>Tankespirerne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122450" y="9722873"/>
            <a:ext cx="5983666" cy="4171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Companhia Custom Circus, CC BY-SA 4.0 &lt;https://creativecommons.org/licenses/by-sa/4.0&gt;, via Wikimedia Commons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7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205819" y="9258300"/>
            <a:ext cx="949564" cy="922433"/>
          </a:xfrm>
          <a:custGeom>
            <a:avLst/>
            <a:gdLst/>
            <a:ahLst/>
            <a:cxnLst/>
            <a:rect r="r" b="b" t="t" l="l"/>
            <a:pathLst>
              <a:path h="922433" w="949564">
                <a:moveTo>
                  <a:pt x="0" y="0"/>
                </a:moveTo>
                <a:lnTo>
                  <a:pt x="949563" y="0"/>
                </a:lnTo>
                <a:lnTo>
                  <a:pt x="949563" y="922433"/>
                </a:lnTo>
                <a:lnTo>
                  <a:pt x="0" y="9224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581182" y="9945232"/>
            <a:ext cx="210909" cy="230817"/>
          </a:xfrm>
          <a:custGeom>
            <a:avLst/>
            <a:gdLst/>
            <a:ahLst/>
            <a:cxnLst/>
            <a:rect r="r" b="b" t="t" l="l"/>
            <a:pathLst>
              <a:path h="230817" w="210909">
                <a:moveTo>
                  <a:pt x="0" y="0"/>
                </a:moveTo>
                <a:lnTo>
                  <a:pt x="210909" y="0"/>
                </a:lnTo>
                <a:lnTo>
                  <a:pt x="210909" y="230817"/>
                </a:lnTo>
                <a:lnTo>
                  <a:pt x="0" y="2308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147825" y="2616360"/>
            <a:ext cx="5992350" cy="6830441"/>
          </a:xfrm>
          <a:custGeom>
            <a:avLst/>
            <a:gdLst/>
            <a:ahLst/>
            <a:cxnLst/>
            <a:rect r="r" b="b" t="t" l="l"/>
            <a:pathLst>
              <a:path h="6830441" w="5992350">
                <a:moveTo>
                  <a:pt x="0" y="0"/>
                </a:moveTo>
                <a:lnTo>
                  <a:pt x="5992350" y="0"/>
                </a:lnTo>
                <a:lnTo>
                  <a:pt x="5992350" y="6830441"/>
                </a:lnTo>
                <a:lnTo>
                  <a:pt x="0" y="683044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5237" t="-70081" r="-183440" b="-52759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7393623" y="120886"/>
            <a:ext cx="731738" cy="6888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0"/>
              </a:lnSpc>
              <a:spcBef>
                <a:spcPct val="0"/>
              </a:spcBef>
            </a:pPr>
            <a:r>
              <a:rPr lang="en-US" sz="4000">
                <a:solidFill>
                  <a:srgbClr val="1D1D1F"/>
                </a:solidFill>
                <a:latin typeface="Inter"/>
                <a:ea typeface="Inter"/>
                <a:cs typeface="Inter"/>
                <a:sym typeface="Inter"/>
              </a:rPr>
              <a:t>1/4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316750" y="724120"/>
            <a:ext cx="11654501" cy="13938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>
                <a:solidFill>
                  <a:srgbClr val="1D1D1F"/>
                </a:solidFill>
                <a:latin typeface="Inter"/>
                <a:ea typeface="Inter"/>
                <a:cs typeface="Inter"/>
                <a:sym typeface="Inter"/>
              </a:rPr>
              <a:t>Hvilke nye ting ser du på billedet? </a:t>
            </a:r>
          </a:p>
          <a:p>
            <a:pPr algn="ctr">
              <a:lnSpc>
                <a:spcPts val="5600"/>
              </a:lnSpc>
              <a:spcBef>
                <a:spcPct val="0"/>
              </a:spcBef>
            </a:pPr>
            <a:r>
              <a:rPr lang="en-US" sz="4000">
                <a:solidFill>
                  <a:srgbClr val="1D1D1F"/>
                </a:solidFill>
                <a:latin typeface="Inter"/>
                <a:ea typeface="Inter"/>
                <a:cs typeface="Inter"/>
                <a:sym typeface="Inter"/>
              </a:rPr>
              <a:t>Hvad tror du hele billedet viser?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829504" y="9994001"/>
            <a:ext cx="877314" cy="145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00"/>
              </a:lnSpc>
              <a:spcBef>
                <a:spcPct val="0"/>
              </a:spcBef>
            </a:pPr>
            <a:r>
              <a:rPr lang="en-US" sz="1000" spc="8">
                <a:solidFill>
                  <a:srgbClr val="D9D9D9"/>
                </a:solidFill>
                <a:latin typeface="Inter"/>
                <a:ea typeface="Inter"/>
                <a:cs typeface="Inter"/>
                <a:sym typeface="Inter"/>
              </a:rPr>
              <a:t>Tankespirerne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7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205819" y="9258300"/>
            <a:ext cx="949564" cy="922433"/>
          </a:xfrm>
          <a:custGeom>
            <a:avLst/>
            <a:gdLst/>
            <a:ahLst/>
            <a:cxnLst/>
            <a:rect r="r" b="b" t="t" l="l"/>
            <a:pathLst>
              <a:path h="922433" w="949564">
                <a:moveTo>
                  <a:pt x="0" y="0"/>
                </a:moveTo>
                <a:lnTo>
                  <a:pt x="949563" y="0"/>
                </a:lnTo>
                <a:lnTo>
                  <a:pt x="949563" y="922433"/>
                </a:lnTo>
                <a:lnTo>
                  <a:pt x="0" y="9224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581182" y="9945232"/>
            <a:ext cx="210909" cy="230817"/>
          </a:xfrm>
          <a:custGeom>
            <a:avLst/>
            <a:gdLst/>
            <a:ahLst/>
            <a:cxnLst/>
            <a:rect r="r" b="b" t="t" l="l"/>
            <a:pathLst>
              <a:path h="230817" w="210909">
                <a:moveTo>
                  <a:pt x="0" y="0"/>
                </a:moveTo>
                <a:lnTo>
                  <a:pt x="210909" y="0"/>
                </a:lnTo>
                <a:lnTo>
                  <a:pt x="210909" y="230817"/>
                </a:lnTo>
                <a:lnTo>
                  <a:pt x="0" y="2308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173853" y="2567202"/>
            <a:ext cx="5940295" cy="6691098"/>
          </a:xfrm>
          <a:custGeom>
            <a:avLst/>
            <a:gdLst/>
            <a:ahLst/>
            <a:cxnLst/>
            <a:rect r="r" b="b" t="t" l="l"/>
            <a:pathLst>
              <a:path h="6691098" w="5940295">
                <a:moveTo>
                  <a:pt x="0" y="0"/>
                </a:moveTo>
                <a:lnTo>
                  <a:pt x="5940294" y="0"/>
                </a:lnTo>
                <a:lnTo>
                  <a:pt x="5940294" y="6691098"/>
                </a:lnTo>
                <a:lnTo>
                  <a:pt x="0" y="669109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54825" t="-89479" r="-201669" b="-314226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7352117" y="120886"/>
            <a:ext cx="814751" cy="6888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0"/>
              </a:lnSpc>
              <a:spcBef>
                <a:spcPct val="0"/>
              </a:spcBef>
            </a:pPr>
            <a:r>
              <a:rPr lang="en-US" sz="4000">
                <a:solidFill>
                  <a:srgbClr val="1D1D1F"/>
                </a:solidFill>
                <a:latin typeface="Inter"/>
                <a:ea typeface="Inter"/>
                <a:cs typeface="Inter"/>
                <a:sym typeface="Inter"/>
              </a:rPr>
              <a:t>2/4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316750" y="724120"/>
            <a:ext cx="11654501" cy="13938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>
                <a:solidFill>
                  <a:srgbClr val="1D1D1F"/>
                </a:solidFill>
                <a:latin typeface="Inter"/>
                <a:ea typeface="Inter"/>
                <a:cs typeface="Inter"/>
                <a:sym typeface="Inter"/>
              </a:rPr>
              <a:t>Hvilke nye ting ser du på billedet? </a:t>
            </a:r>
          </a:p>
          <a:p>
            <a:pPr algn="ctr">
              <a:lnSpc>
                <a:spcPts val="5600"/>
              </a:lnSpc>
              <a:spcBef>
                <a:spcPct val="0"/>
              </a:spcBef>
            </a:pPr>
            <a:r>
              <a:rPr lang="en-US" sz="4000">
                <a:solidFill>
                  <a:srgbClr val="1D1D1F"/>
                </a:solidFill>
                <a:latin typeface="Inter"/>
                <a:ea typeface="Inter"/>
                <a:cs typeface="Inter"/>
                <a:sym typeface="Inter"/>
              </a:rPr>
              <a:t>Hvad tror du hele billedet viser?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829504" y="9994001"/>
            <a:ext cx="877314" cy="145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00"/>
              </a:lnSpc>
              <a:spcBef>
                <a:spcPct val="0"/>
              </a:spcBef>
            </a:pPr>
            <a:r>
              <a:rPr lang="en-US" sz="1000" spc="8">
                <a:solidFill>
                  <a:srgbClr val="D9D9D9"/>
                </a:solidFill>
                <a:latin typeface="Inter"/>
                <a:ea typeface="Inter"/>
                <a:cs typeface="Inter"/>
                <a:sym typeface="Inter"/>
              </a:rPr>
              <a:t>Tankespirerne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DAGNjfS4_Bc</dc:identifier>
  <dcterms:modified xsi:type="dcterms:W3CDTF">2011-08-01T06:04:30Z</dcterms:modified>
  <cp:revision>1</cp:revision>
  <dc:title>Billedpuslespil - analoge AI-aktiviteter</dc:title>
</cp:coreProperties>
</file>